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9" r:id="rId2"/>
    <p:sldMasterId id="2147483670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F37A1-1BFD-4A9B-BB14-1771FC201C24}" v="1" dt="2022-06-24T19:18:41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23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Alfaro Leon" userId="9b34cc65-ff3e-4a59-9ac6-d349c53bd8cd" providerId="ADAL" clId="{72092382-4CE3-4473-A529-A17BDDA1A742}"/>
    <pc:docChg chg="custSel modSld">
      <pc:chgData name="Diana Alfaro Leon" userId="9b34cc65-ff3e-4a59-9ac6-d349c53bd8cd" providerId="ADAL" clId="{72092382-4CE3-4473-A529-A17BDDA1A742}" dt="2020-06-10T20:41:44.364" v="314" actId="20577"/>
      <pc:docMkLst>
        <pc:docMk/>
      </pc:docMkLst>
      <pc:sldChg chg="delSp modSp">
        <pc:chgData name="Diana Alfaro Leon" userId="9b34cc65-ff3e-4a59-9ac6-d349c53bd8cd" providerId="ADAL" clId="{72092382-4CE3-4473-A529-A17BDDA1A742}" dt="2020-06-10T20:41:44.364" v="314" actId="20577"/>
        <pc:sldMkLst>
          <pc:docMk/>
          <pc:sldMk cId="4141273740" sldId="256"/>
        </pc:sldMkLst>
        <pc:spChg chg="mod">
          <ac:chgData name="Diana Alfaro Leon" userId="9b34cc65-ff3e-4a59-9ac6-d349c53bd8cd" providerId="ADAL" clId="{72092382-4CE3-4473-A529-A17BDDA1A742}" dt="2020-06-10T20:41:44.364" v="314" actId="20577"/>
          <ac:spMkLst>
            <pc:docMk/>
            <pc:sldMk cId="4141273740" sldId="256"/>
            <ac:spMk id="2" creationId="{00000000-0000-0000-0000-000000000000}"/>
          </ac:spMkLst>
        </pc:spChg>
        <pc:spChg chg="mod">
          <ac:chgData name="Diana Alfaro Leon" userId="9b34cc65-ff3e-4a59-9ac6-d349c53bd8cd" providerId="ADAL" clId="{72092382-4CE3-4473-A529-A17BDDA1A742}" dt="2020-06-10T20:41:15.513" v="245" actId="1076"/>
          <ac:spMkLst>
            <pc:docMk/>
            <pc:sldMk cId="4141273740" sldId="256"/>
            <ac:spMk id="5" creationId="{00000000-0000-0000-0000-000000000000}"/>
          </ac:spMkLst>
        </pc:spChg>
        <pc:spChg chg="mod">
          <ac:chgData name="Diana Alfaro Leon" userId="9b34cc65-ff3e-4a59-9ac6-d349c53bd8cd" providerId="ADAL" clId="{72092382-4CE3-4473-A529-A17BDDA1A742}" dt="2020-06-10T20:41:10.012" v="243" actId="1076"/>
          <ac:spMkLst>
            <pc:docMk/>
            <pc:sldMk cId="4141273740" sldId="256"/>
            <ac:spMk id="7" creationId="{00000000-0000-0000-0000-000000000000}"/>
          </ac:spMkLst>
        </pc:spChg>
        <pc:graphicFrameChg chg="del">
          <ac:chgData name="Diana Alfaro Leon" userId="9b34cc65-ff3e-4a59-9ac6-d349c53bd8cd" providerId="ADAL" clId="{72092382-4CE3-4473-A529-A17BDDA1A742}" dt="2020-06-10T20:35:04.147" v="4" actId="478"/>
          <ac:graphicFrameMkLst>
            <pc:docMk/>
            <pc:sldMk cId="4141273740" sldId="256"/>
            <ac:graphicFrameMk id="6" creationId="{00000000-0000-0000-0000-000000000000}"/>
          </ac:graphicFrameMkLst>
        </pc:graphicFrameChg>
      </pc:sldChg>
    </pc:docChg>
  </pc:docChgLst>
  <pc:docChgLst>
    <pc:chgData name="Diana Alfaro León" userId="9b34cc65-ff3e-4a59-9ac6-d349c53bd8cd" providerId="ADAL" clId="{179F37A1-1BFD-4A9B-BB14-1771FC201C24}"/>
    <pc:docChg chg="undo custSel modSld">
      <pc:chgData name="Diana Alfaro León" userId="9b34cc65-ff3e-4a59-9ac6-d349c53bd8cd" providerId="ADAL" clId="{179F37A1-1BFD-4A9B-BB14-1771FC201C24}" dt="2022-06-24T19:18:14.038" v="366" actId="255"/>
      <pc:docMkLst>
        <pc:docMk/>
      </pc:docMkLst>
      <pc:sldChg chg="delSp modSp mod">
        <pc:chgData name="Diana Alfaro León" userId="9b34cc65-ff3e-4a59-9ac6-d349c53bd8cd" providerId="ADAL" clId="{179F37A1-1BFD-4A9B-BB14-1771FC201C24}" dt="2022-06-24T19:18:14.038" v="366" actId="255"/>
        <pc:sldMkLst>
          <pc:docMk/>
          <pc:sldMk cId="4141273740" sldId="256"/>
        </pc:sldMkLst>
        <pc:spChg chg="mod">
          <ac:chgData name="Diana Alfaro León" userId="9b34cc65-ff3e-4a59-9ac6-d349c53bd8cd" providerId="ADAL" clId="{179F37A1-1BFD-4A9B-BB14-1771FC201C24}" dt="2022-06-24T19:17:32.658" v="357" actId="255"/>
          <ac:spMkLst>
            <pc:docMk/>
            <pc:sldMk cId="4141273740" sldId="256"/>
            <ac:spMk id="2" creationId="{00000000-0000-0000-0000-000000000000}"/>
          </ac:spMkLst>
        </pc:spChg>
        <pc:spChg chg="del mod">
          <ac:chgData name="Diana Alfaro León" userId="9b34cc65-ff3e-4a59-9ac6-d349c53bd8cd" providerId="ADAL" clId="{179F37A1-1BFD-4A9B-BB14-1771FC201C24}" dt="2022-06-24T19:05:10.862" v="225" actId="478"/>
          <ac:spMkLst>
            <pc:docMk/>
            <pc:sldMk cId="4141273740" sldId="256"/>
            <ac:spMk id="5" creationId="{00000000-0000-0000-0000-000000000000}"/>
          </ac:spMkLst>
        </pc:spChg>
        <pc:spChg chg="mod">
          <ac:chgData name="Diana Alfaro León" userId="9b34cc65-ff3e-4a59-9ac6-d349c53bd8cd" providerId="ADAL" clId="{179F37A1-1BFD-4A9B-BB14-1771FC201C24}" dt="2022-06-24T19:18:14.038" v="366" actId="255"/>
          <ac:spMkLst>
            <pc:docMk/>
            <pc:sldMk cId="4141273740" sldId="256"/>
            <ac:spMk id="7" creationId="{00000000-0000-0000-0000-000000000000}"/>
          </ac:spMkLst>
        </pc:spChg>
      </pc:sldChg>
    </pc:docChg>
  </pc:docChgLst>
  <pc:docChgLst>
    <pc:chgData name="Diana Alfaro León" userId="9b34cc65-ff3e-4a59-9ac6-d349c53bd8cd" providerId="ADAL" clId="{7B5E56BC-D271-4FAB-9FE4-173E1F28AF26}"/>
    <pc:docChg chg="undo redo custSel modSld">
      <pc:chgData name="Diana Alfaro León" userId="9b34cc65-ff3e-4a59-9ac6-d349c53bd8cd" providerId="ADAL" clId="{7B5E56BC-D271-4FAB-9FE4-173E1F28AF26}" dt="2020-05-18T14:30:47.806" v="216" actId="14100"/>
      <pc:docMkLst>
        <pc:docMk/>
      </pc:docMkLst>
      <pc:sldChg chg="modSp">
        <pc:chgData name="Diana Alfaro León" userId="9b34cc65-ff3e-4a59-9ac6-d349c53bd8cd" providerId="ADAL" clId="{7B5E56BC-D271-4FAB-9FE4-173E1F28AF26}" dt="2020-05-18T14:30:47.806" v="216" actId="14100"/>
        <pc:sldMkLst>
          <pc:docMk/>
          <pc:sldMk cId="4141273740" sldId="256"/>
        </pc:sldMkLst>
        <pc:spChg chg="mod">
          <ac:chgData name="Diana Alfaro León" userId="9b34cc65-ff3e-4a59-9ac6-d349c53bd8cd" providerId="ADAL" clId="{7B5E56BC-D271-4FAB-9FE4-173E1F28AF26}" dt="2020-05-18T14:28:55.819" v="183" actId="1076"/>
          <ac:spMkLst>
            <pc:docMk/>
            <pc:sldMk cId="4141273740" sldId="256"/>
            <ac:spMk id="2" creationId="{00000000-0000-0000-0000-000000000000}"/>
          </ac:spMkLst>
        </pc:spChg>
        <pc:spChg chg="mod">
          <ac:chgData name="Diana Alfaro León" userId="9b34cc65-ff3e-4a59-9ac6-d349c53bd8cd" providerId="ADAL" clId="{7B5E56BC-D271-4FAB-9FE4-173E1F28AF26}" dt="2020-05-18T14:28:50.533" v="182" actId="108"/>
          <ac:spMkLst>
            <pc:docMk/>
            <pc:sldMk cId="4141273740" sldId="256"/>
            <ac:spMk id="5" creationId="{00000000-0000-0000-0000-000000000000}"/>
          </ac:spMkLst>
        </pc:spChg>
        <pc:spChg chg="mod">
          <ac:chgData name="Diana Alfaro León" userId="9b34cc65-ff3e-4a59-9ac6-d349c53bd8cd" providerId="ADAL" clId="{7B5E56BC-D271-4FAB-9FE4-173E1F28AF26}" dt="2020-05-18T14:26:38.562" v="108" actId="20577"/>
          <ac:spMkLst>
            <pc:docMk/>
            <pc:sldMk cId="4141273740" sldId="256"/>
            <ac:spMk id="7" creationId="{00000000-0000-0000-0000-000000000000}"/>
          </ac:spMkLst>
        </pc:spChg>
        <pc:graphicFrameChg chg="mod modGraphic">
          <ac:chgData name="Diana Alfaro León" userId="9b34cc65-ff3e-4a59-9ac6-d349c53bd8cd" providerId="ADAL" clId="{7B5E56BC-D271-4FAB-9FE4-173E1F28AF26}" dt="2020-05-18T14:30:47.806" v="216" actId="14100"/>
          <ac:graphicFrameMkLst>
            <pc:docMk/>
            <pc:sldMk cId="4141273740" sldId="256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6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4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97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036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86499"/>
            <a:ext cx="4038600" cy="414054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86499"/>
            <a:ext cx="4038600" cy="414054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5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20782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60544"/>
            <a:ext cx="4040188" cy="37291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20782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60544"/>
            <a:ext cx="4041775" cy="37291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928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63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091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289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1064365"/>
            <a:ext cx="5225729" cy="5661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497200"/>
            <a:ext cx="3008313" cy="2628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41786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2023" y="528358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72023" y="109576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2023" y="585032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2367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81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5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1B35F9-374F-F744-8D44-DDEF611BBF42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4D076-1A38-8942-906F-1E8D889B55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39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1B35F9-374F-F744-8D44-DDEF611BBF42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4D076-1A38-8942-906F-1E8D889B55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05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1B35F9-374F-F744-8D44-DDEF611BBF42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4D076-1A38-8942-906F-1E8D889B55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7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47796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60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97246"/>
            <a:ext cx="2133600" cy="365125"/>
          </a:xfrm>
          <a:prstGeom prst="rect">
            <a:avLst/>
          </a:prstGeom>
        </p:spPr>
        <p:txBody>
          <a:bodyPr/>
          <a:lstStyle/>
          <a:p>
            <a:fld id="{DC1E5143-4B95-3446-B783-5DD86015A5F8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9724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97246"/>
            <a:ext cx="2133600" cy="365125"/>
          </a:xfrm>
          <a:prstGeom prst="rect">
            <a:avLst/>
          </a:prstGeom>
        </p:spPr>
        <p:txBody>
          <a:bodyPr/>
          <a:lstStyle/>
          <a:p>
            <a:fld id="{1A418FC6-7B83-7342-8DE1-8122A42690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8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3759"/>
            <a:ext cx="4038600" cy="35624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3759"/>
            <a:ext cx="4038600" cy="35624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6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92335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354880"/>
            <a:ext cx="4040188" cy="30014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592335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54880"/>
            <a:ext cx="4041775" cy="30014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3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1E5143-4B95-3446-B783-5DD86015A5F8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18FC6-7B83-7342-8DE1-8122A42690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3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447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960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0"/>
            <a:ext cx="5244881" cy="6005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011653"/>
            <a:ext cx="3008313" cy="1166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1E5143-4B95-3446-B783-5DD86015A5F8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18FC6-7B83-7342-8DE1-8122A42690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7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6633" y="47985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6633" y="770759"/>
            <a:ext cx="5486400" cy="39547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6633" y="53652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22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07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04207"/>
            <a:ext cx="8229600" cy="3121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8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598" y="1162752"/>
            <a:ext cx="7167402" cy="965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09791"/>
            <a:ext cx="8229600" cy="4019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0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6414"/>
            <a:ext cx="8229600" cy="341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9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  <p:sldLayoutId id="2147483677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@sinaes.ac.cr" TargetMode="External"/><Relationship Id="rId2" Type="http://schemas.openxmlformats.org/officeDocument/2006/relationships/hyperlink" Target="https://www.sinaes.ac.cr/index.php/home/plazas-vacant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23" y="772357"/>
            <a:ext cx="7198242" cy="488273"/>
          </a:xfrm>
        </p:spPr>
        <p:txBody>
          <a:bodyPr>
            <a:noAutofit/>
          </a:bodyPr>
          <a:lstStyle/>
          <a:p>
            <a: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de Elegibles RE-02-2022</a:t>
            </a:r>
            <a:b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de Procesos Sustantivos </a:t>
            </a:r>
            <a:b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(Asistente Administrativo)</a:t>
            </a:r>
            <a:br>
              <a:rPr lang="es-CR" sz="1800" b="1" dirty="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sz="1800" b="1" dirty="0">
              <a:solidFill>
                <a:srgbClr val="33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81740" y="2002208"/>
            <a:ext cx="78478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s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Requisitos: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es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r>
              <a:rPr lang="es-C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Bachiller universitario o tercer año aprobado de una carrera universitaria en el área de la especialidad relacionada con las funciones principales del puesto. Formación disciplinar en Administración, Contabilidad o carrera perteneciente a la Facultad de las Ciencias Sociales. </a:t>
            </a:r>
            <a:endParaRPr lang="es-CR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endParaRPr lang="es-C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r>
              <a:rPr lang="es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Requiere de uno a dos años de experiencia en labores relativas al cargo. </a:t>
            </a: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endParaRPr lang="es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r>
              <a:rPr lang="es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Indispensable el conocimiento y experiencia en contratación administrativa, elaboración de estudios técnicos para el sistema integrado de compras públicas (SICOP) y manejo de excel intermedio-avanzado. </a:t>
            </a:r>
          </a:p>
          <a:p>
            <a:pPr marL="342900" lvl="0" indent="-342900" algn="just">
              <a:buSzPts val="800"/>
              <a:buFont typeface="Symbol" panose="05050102010706020507" pitchFamily="18" charset="2"/>
              <a:buChar char=""/>
            </a:pPr>
            <a:endParaRPr lang="es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SzPts val="800"/>
            </a:pPr>
            <a:r>
              <a:rPr lang="es-US" sz="1400" dirty="0">
                <a:latin typeface="Arial" panose="020B0604020202020204" pitchFamily="34" charset="0"/>
                <a:cs typeface="Arial" panose="020B0604020202020204" pitchFamily="34" charset="0"/>
              </a:rPr>
              <a:t>Las personas interesadas podrán acceder a la información y descargar el formulario de postulación para el registro de elegibles con todos los requisitos en la siguiente dirección: </a:t>
            </a:r>
            <a:r>
              <a:rPr lang="es-CR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https://www.sinaes.ac.cr/index.php/home/plazas-vacantes</a:t>
            </a:r>
            <a:endParaRPr lang="es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s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s-US" sz="1400" dirty="0">
                <a:latin typeface="Arial" panose="020B0604020202020204" pitchFamily="34" charset="0"/>
                <a:cs typeface="Arial" panose="020B0604020202020204" pitchFamily="34" charset="0"/>
              </a:rPr>
              <a:t>El periodo de recepción de documentos es a partir del </a:t>
            </a:r>
            <a:r>
              <a:rPr lang="es-US" sz="1400" b="1" dirty="0">
                <a:latin typeface="Arial" panose="020B0604020202020204" pitchFamily="34" charset="0"/>
                <a:cs typeface="Arial" panose="020B0604020202020204" pitchFamily="34" charset="0"/>
              </a:rPr>
              <a:t>lunes 27 de junio del 2022 hasta el viernes 1 de julio del 2022.</a:t>
            </a:r>
            <a:r>
              <a:rPr lang="es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s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s-CR" sz="1400" dirty="0">
                <a:latin typeface="Arial" panose="020B0604020202020204" pitchFamily="34" charset="0"/>
                <a:cs typeface="Arial" panose="020B0604020202020204" pitchFamily="34" charset="0"/>
              </a:rPr>
              <a:t>La documentación completa debe ser enviada al correo: </a:t>
            </a:r>
            <a:r>
              <a:rPr lang="es-CR" sz="1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th@sinaes.ac.cr</a:t>
            </a:r>
            <a:endParaRPr lang="es-C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27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188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Office Theme</vt:lpstr>
      <vt:lpstr>Custom Design</vt:lpstr>
      <vt:lpstr>1_Custom Design</vt:lpstr>
      <vt:lpstr>Registro de Elegibles RE-02-2022  Asistente de Procesos Sustantivos  (Asistente Administrativo)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Fallas</dc:creator>
  <cp:lastModifiedBy>Diana Alfaro León</cp:lastModifiedBy>
  <cp:revision>24</cp:revision>
  <dcterms:created xsi:type="dcterms:W3CDTF">2020-01-23T17:15:28Z</dcterms:created>
  <dcterms:modified xsi:type="dcterms:W3CDTF">2022-06-24T19:18:43Z</dcterms:modified>
</cp:coreProperties>
</file>