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68D"/>
    <a:srgbClr val="DC3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302A8-5382-4CF1-9245-57C890CC42C3}" v="4" dt="2023-05-16T14:58:46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04"/>
  </p:normalViewPr>
  <p:slideViewPr>
    <p:cSldViewPr snapToGrid="0">
      <p:cViewPr varScale="1">
        <p:scale>
          <a:sx n="65" d="100"/>
          <a:sy n="65" d="100"/>
        </p:scale>
        <p:origin x="8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ley Sanchéz Cervantes" userId="bdec7878-0df7-4153-a2a1-94b7e506526d" providerId="ADAL" clId="{AAA2ACFF-3609-4755-BBA6-9E9CDB4739F9}"/>
    <pc:docChg chg="undo custSel delSld modSld">
      <pc:chgData name="Shirley Sanchéz Cervantes" userId="bdec7878-0df7-4153-a2a1-94b7e506526d" providerId="ADAL" clId="{AAA2ACFF-3609-4755-BBA6-9E9CDB4739F9}" dt="2022-11-17T22:00:45.967" v="44" actId="2696"/>
      <pc:docMkLst>
        <pc:docMk/>
      </pc:docMkLst>
      <pc:sldChg chg="addSp delSp modSp mod">
        <pc:chgData name="Shirley Sanchéz Cervantes" userId="bdec7878-0df7-4153-a2a1-94b7e506526d" providerId="ADAL" clId="{AAA2ACFF-3609-4755-BBA6-9E9CDB4739F9}" dt="2022-11-17T21:59:00.038" v="5" actId="21"/>
        <pc:sldMkLst>
          <pc:docMk/>
          <pc:sldMk cId="3081176399" sldId="257"/>
        </pc:sldMkLst>
        <pc:spChg chg="del mod">
          <ac:chgData name="Shirley Sanchéz Cervantes" userId="bdec7878-0df7-4153-a2a1-94b7e506526d" providerId="ADAL" clId="{AAA2ACFF-3609-4755-BBA6-9E9CDB4739F9}" dt="2022-11-17T21:59:00.038" v="5" actId="21"/>
          <ac:spMkLst>
            <pc:docMk/>
            <pc:sldMk cId="3081176399" sldId="257"/>
            <ac:spMk id="2" creationId="{BCC28074-02E2-BA57-63D2-9772B29D430E}"/>
          </ac:spMkLst>
        </pc:spChg>
        <pc:spChg chg="add mod">
          <ac:chgData name="Shirley Sanchéz Cervantes" userId="bdec7878-0df7-4153-a2a1-94b7e506526d" providerId="ADAL" clId="{AAA2ACFF-3609-4755-BBA6-9E9CDB4739F9}" dt="2022-11-17T21:59:00.038" v="5" actId="21"/>
          <ac:spMkLst>
            <pc:docMk/>
            <pc:sldMk cId="3081176399" sldId="257"/>
            <ac:spMk id="4" creationId="{4F123344-5F1C-E1D6-E2F5-B6EE1D66F19D}"/>
          </ac:spMkLst>
        </pc:spChg>
        <pc:spChg chg="del mod">
          <ac:chgData name="Shirley Sanchéz Cervantes" userId="bdec7878-0df7-4153-a2a1-94b7e506526d" providerId="ADAL" clId="{AAA2ACFF-3609-4755-BBA6-9E9CDB4739F9}" dt="2022-11-17T21:58:47.744" v="1" actId="21"/>
          <ac:spMkLst>
            <pc:docMk/>
            <pc:sldMk cId="3081176399" sldId="257"/>
            <ac:spMk id="8" creationId="{C6210008-6549-0A10-6454-22406BC9527A}"/>
          </ac:spMkLst>
        </pc:spChg>
        <pc:spChg chg="del">
          <ac:chgData name="Shirley Sanchéz Cervantes" userId="bdec7878-0df7-4153-a2a1-94b7e506526d" providerId="ADAL" clId="{AAA2ACFF-3609-4755-BBA6-9E9CDB4739F9}" dt="2022-11-17T21:58:50.548" v="2" actId="21"/>
          <ac:spMkLst>
            <pc:docMk/>
            <pc:sldMk cId="3081176399" sldId="257"/>
            <ac:spMk id="11" creationId="{BB238DE0-9793-8793-8312-7D009BED8100}"/>
          </ac:spMkLst>
        </pc:spChg>
        <pc:picChg chg="del">
          <ac:chgData name="Shirley Sanchéz Cervantes" userId="bdec7878-0df7-4153-a2a1-94b7e506526d" providerId="ADAL" clId="{AAA2ACFF-3609-4755-BBA6-9E9CDB4739F9}" dt="2022-11-17T21:58:53.645" v="3" actId="478"/>
          <ac:picMkLst>
            <pc:docMk/>
            <pc:sldMk cId="3081176399" sldId="257"/>
            <ac:picMk id="5" creationId="{83146845-60C5-49F2-6401-CDA5A14C0158}"/>
          </ac:picMkLst>
        </pc:picChg>
      </pc:sldChg>
      <pc:sldChg chg="delSp modSp mod">
        <pc:chgData name="Shirley Sanchéz Cervantes" userId="bdec7878-0df7-4153-a2a1-94b7e506526d" providerId="ADAL" clId="{AAA2ACFF-3609-4755-BBA6-9E9CDB4739F9}" dt="2022-11-17T21:59:31.878" v="14" actId="21"/>
        <pc:sldMkLst>
          <pc:docMk/>
          <pc:sldMk cId="3836369857" sldId="258"/>
        </pc:sldMkLst>
        <pc:spChg chg="del mod">
          <ac:chgData name="Shirley Sanchéz Cervantes" userId="bdec7878-0df7-4153-a2a1-94b7e506526d" providerId="ADAL" clId="{AAA2ACFF-3609-4755-BBA6-9E9CDB4739F9}" dt="2022-11-17T21:59:21.089" v="10" actId="21"/>
          <ac:spMkLst>
            <pc:docMk/>
            <pc:sldMk cId="3836369857" sldId="258"/>
            <ac:spMk id="5" creationId="{F2CEB952-F601-EF0A-361A-6993A839E463}"/>
          </ac:spMkLst>
        </pc:spChg>
        <pc:spChg chg="del">
          <ac:chgData name="Shirley Sanchéz Cervantes" userId="bdec7878-0df7-4153-a2a1-94b7e506526d" providerId="ADAL" clId="{AAA2ACFF-3609-4755-BBA6-9E9CDB4739F9}" dt="2022-11-17T21:59:25.322" v="11" actId="21"/>
          <ac:spMkLst>
            <pc:docMk/>
            <pc:sldMk cId="3836369857" sldId="258"/>
            <ac:spMk id="8" creationId="{BD5B1F25-516D-49D5-8D19-A4AC505A3D8A}"/>
          </ac:spMkLst>
        </pc:spChg>
        <pc:spChg chg="del mod">
          <ac:chgData name="Shirley Sanchéz Cervantes" userId="bdec7878-0df7-4153-a2a1-94b7e506526d" providerId="ADAL" clId="{AAA2ACFF-3609-4755-BBA6-9E9CDB4739F9}" dt="2022-11-17T21:59:31.878" v="14" actId="21"/>
          <ac:spMkLst>
            <pc:docMk/>
            <pc:sldMk cId="3836369857" sldId="258"/>
            <ac:spMk id="12" creationId="{8BC491DE-AA4F-3A6A-A121-EE4F8B7ACF4F}"/>
          </ac:spMkLst>
        </pc:spChg>
        <pc:spChg chg="del mod">
          <ac:chgData name="Shirley Sanchéz Cervantes" userId="bdec7878-0df7-4153-a2a1-94b7e506526d" providerId="ADAL" clId="{AAA2ACFF-3609-4755-BBA6-9E9CDB4739F9}" dt="2022-11-17T21:59:15.401" v="7" actId="21"/>
          <ac:spMkLst>
            <pc:docMk/>
            <pc:sldMk cId="3836369857" sldId="258"/>
            <ac:spMk id="14" creationId="{A7B75A4C-DE4A-633F-6704-27BACCC8052C}"/>
          </ac:spMkLst>
        </pc:spChg>
        <pc:picChg chg="del">
          <ac:chgData name="Shirley Sanchéz Cervantes" userId="bdec7878-0df7-4153-a2a1-94b7e506526d" providerId="ADAL" clId="{AAA2ACFF-3609-4755-BBA6-9E9CDB4739F9}" dt="2022-11-17T21:59:17.560" v="8" actId="478"/>
          <ac:picMkLst>
            <pc:docMk/>
            <pc:sldMk cId="3836369857" sldId="258"/>
            <ac:picMk id="7" creationId="{2C482C71-6AD2-1C79-1F31-EBC9A191F5F1}"/>
          </ac:picMkLst>
        </pc:picChg>
        <pc:picChg chg="del">
          <ac:chgData name="Shirley Sanchéz Cervantes" userId="bdec7878-0df7-4153-a2a1-94b7e506526d" providerId="ADAL" clId="{AAA2ACFF-3609-4755-BBA6-9E9CDB4739F9}" dt="2022-11-17T21:59:26.733" v="12" actId="478"/>
          <ac:picMkLst>
            <pc:docMk/>
            <pc:sldMk cId="3836369857" sldId="258"/>
            <ac:picMk id="10" creationId="{782615F3-1671-5E2F-ECDF-973BAF78135F}"/>
          </ac:picMkLst>
        </pc:picChg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1050093149" sldId="259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483175827" sldId="260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2949641383" sldId="261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310741495" sldId="262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3686696751" sldId="263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4290625968" sldId="264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4104967321" sldId="265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745151301" sldId="266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2231558393" sldId="267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678756103" sldId="268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1338734633" sldId="269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2606355182" sldId="270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4174327195" sldId="271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439772331" sldId="272"/>
        </pc:sldMkLst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482781216" sldId="273"/>
        </pc:sldMkLst>
      </pc:sldChg>
      <pc:sldChg chg="delSp modSp mod">
        <pc:chgData name="Shirley Sanchéz Cervantes" userId="bdec7878-0df7-4153-a2a1-94b7e506526d" providerId="ADAL" clId="{AAA2ACFF-3609-4755-BBA6-9E9CDB4739F9}" dt="2022-11-17T22:00:24.011" v="43" actId="21"/>
        <pc:sldMkLst>
          <pc:docMk/>
          <pc:sldMk cId="3852914021" sldId="275"/>
        </pc:sldMkLst>
        <pc:spChg chg="del mod">
          <ac:chgData name="Shirley Sanchéz Cervantes" userId="bdec7878-0df7-4153-a2a1-94b7e506526d" providerId="ADAL" clId="{AAA2ACFF-3609-4755-BBA6-9E9CDB4739F9}" dt="2022-11-17T22:00:24.011" v="43" actId="21"/>
          <ac:spMkLst>
            <pc:docMk/>
            <pc:sldMk cId="3852914021" sldId="275"/>
            <ac:spMk id="6" creationId="{99F8C205-4A93-49C1-8B3C-D7BEC15C22D2}"/>
          </ac:spMkLst>
        </pc:spChg>
        <pc:picChg chg="del">
          <ac:chgData name="Shirley Sanchéz Cervantes" userId="bdec7878-0df7-4153-a2a1-94b7e506526d" providerId="ADAL" clId="{AAA2ACFF-3609-4755-BBA6-9E9CDB4739F9}" dt="2022-11-17T22:00:09.257" v="35" actId="478"/>
          <ac:picMkLst>
            <pc:docMk/>
            <pc:sldMk cId="3852914021" sldId="275"/>
            <ac:picMk id="7" creationId="{140B4BB2-A38E-A283-2626-38383E598F3E}"/>
          </ac:picMkLst>
        </pc:picChg>
      </pc:sldChg>
      <pc:sldChg chg="del">
        <pc:chgData name="Shirley Sanchéz Cervantes" userId="bdec7878-0df7-4153-a2a1-94b7e506526d" providerId="ADAL" clId="{AAA2ACFF-3609-4755-BBA6-9E9CDB4739F9}" dt="2022-11-17T22:00:45.967" v="44" actId="2696"/>
        <pc:sldMkLst>
          <pc:docMk/>
          <pc:sldMk cId="3345628061" sldId="276"/>
        </pc:sldMkLst>
      </pc:sldChg>
    </pc:docChg>
  </pc:docChgLst>
  <pc:docChgLst>
    <pc:chgData name="Shirley Sanchéz Cervantes" userId="bdec7878-0df7-4153-a2a1-94b7e506526d" providerId="ADAL" clId="{0D4302A8-5382-4CF1-9245-57C890CC42C3}"/>
    <pc:docChg chg="undo custSel addSld delSld modSld">
      <pc:chgData name="Shirley Sanchéz Cervantes" userId="bdec7878-0df7-4153-a2a1-94b7e506526d" providerId="ADAL" clId="{0D4302A8-5382-4CF1-9245-57C890CC42C3}" dt="2023-05-16T15:18:37.163" v="108" actId="20577"/>
      <pc:docMkLst>
        <pc:docMk/>
      </pc:docMkLst>
      <pc:sldChg chg="addSp delSp modSp del mod">
        <pc:chgData name="Shirley Sanchéz Cervantes" userId="bdec7878-0df7-4153-a2a1-94b7e506526d" providerId="ADAL" clId="{0D4302A8-5382-4CF1-9245-57C890CC42C3}" dt="2023-05-16T14:22:42.238" v="30" actId="2696"/>
        <pc:sldMkLst>
          <pc:docMk/>
          <pc:sldMk cId="1175021354" sldId="256"/>
        </pc:sldMkLst>
        <pc:spChg chg="mod">
          <ac:chgData name="Shirley Sanchéz Cervantes" userId="bdec7878-0df7-4153-a2a1-94b7e506526d" providerId="ADAL" clId="{0D4302A8-5382-4CF1-9245-57C890CC42C3}" dt="2023-05-16T14:06:13.312" v="8" actId="1076"/>
          <ac:spMkLst>
            <pc:docMk/>
            <pc:sldMk cId="1175021354" sldId="256"/>
            <ac:spMk id="9" creationId="{23735F08-0CE6-82A6-5506-159C74258C42}"/>
          </ac:spMkLst>
        </pc:spChg>
        <pc:picChg chg="add mod">
          <ac:chgData name="Shirley Sanchéz Cervantes" userId="bdec7878-0df7-4153-a2a1-94b7e506526d" providerId="ADAL" clId="{0D4302A8-5382-4CF1-9245-57C890CC42C3}" dt="2023-05-16T14:06:29.551" v="14" actId="1076"/>
          <ac:picMkLst>
            <pc:docMk/>
            <pc:sldMk cId="1175021354" sldId="256"/>
            <ac:picMk id="6" creationId="{CEBA8B8D-F495-208E-1EBE-8B9219CC8755}"/>
          </ac:picMkLst>
        </pc:picChg>
        <pc:picChg chg="del">
          <ac:chgData name="Shirley Sanchéz Cervantes" userId="bdec7878-0df7-4153-a2a1-94b7e506526d" providerId="ADAL" clId="{0D4302A8-5382-4CF1-9245-57C890CC42C3}" dt="2023-05-16T14:06:15.161" v="9" actId="478"/>
          <ac:picMkLst>
            <pc:docMk/>
            <pc:sldMk cId="1175021354" sldId="256"/>
            <ac:picMk id="11" creationId="{00000000-0000-0000-0000-000000000000}"/>
          </ac:picMkLst>
        </pc:picChg>
        <pc:picChg chg="del">
          <ac:chgData name="Shirley Sanchéz Cervantes" userId="bdec7878-0df7-4153-a2a1-94b7e506526d" providerId="ADAL" clId="{0D4302A8-5382-4CF1-9245-57C890CC42C3}" dt="2023-05-16T14:06:06.858" v="6" actId="478"/>
          <ac:picMkLst>
            <pc:docMk/>
            <pc:sldMk cId="1175021354" sldId="256"/>
            <ac:picMk id="1026" creationId="{00000000-0000-0000-0000-000000000000}"/>
          </ac:picMkLst>
        </pc:picChg>
      </pc:sldChg>
      <pc:sldChg chg="addSp delSp modSp new mod setBg">
        <pc:chgData name="Shirley Sanchéz Cervantes" userId="bdec7878-0df7-4153-a2a1-94b7e506526d" providerId="ADAL" clId="{0D4302A8-5382-4CF1-9245-57C890CC42C3}" dt="2023-05-16T15:18:37.163" v="108" actId="20577"/>
        <pc:sldMkLst>
          <pc:docMk/>
          <pc:sldMk cId="1020445726" sldId="257"/>
        </pc:sldMkLst>
        <pc:spChg chg="del">
          <ac:chgData name="Shirley Sanchéz Cervantes" userId="bdec7878-0df7-4153-a2a1-94b7e506526d" providerId="ADAL" clId="{0D4302A8-5382-4CF1-9245-57C890CC42C3}" dt="2023-05-16T14:07:01.085" v="16" actId="21"/>
          <ac:spMkLst>
            <pc:docMk/>
            <pc:sldMk cId="1020445726" sldId="257"/>
            <ac:spMk id="2" creationId="{54E9B047-E8EE-34A8-1A5A-55F7F7360B6F}"/>
          </ac:spMkLst>
        </pc:spChg>
        <pc:spChg chg="mod ord">
          <ac:chgData name="Shirley Sanchéz Cervantes" userId="bdec7878-0df7-4153-a2a1-94b7e506526d" providerId="ADAL" clId="{0D4302A8-5382-4CF1-9245-57C890CC42C3}" dt="2023-05-16T15:18:37.163" v="108" actId="20577"/>
          <ac:spMkLst>
            <pc:docMk/>
            <pc:sldMk cId="1020445726" sldId="257"/>
            <ac:spMk id="3" creationId="{2D5A3A9F-1239-3598-A2EB-C49C9F860951}"/>
          </ac:spMkLst>
        </pc:spChg>
        <pc:spChg chg="add del">
          <ac:chgData name="Shirley Sanchéz Cervantes" userId="bdec7878-0df7-4153-a2a1-94b7e506526d" providerId="ADAL" clId="{0D4302A8-5382-4CF1-9245-57C890CC42C3}" dt="2023-05-16T14:23:21.380" v="34" actId="26606"/>
          <ac:spMkLst>
            <pc:docMk/>
            <pc:sldMk cId="1020445726" sldId="257"/>
            <ac:spMk id="6" creationId="{2EB492CD-616E-47F8-933B-5E2D952A0593}"/>
          </ac:spMkLst>
        </pc:spChg>
        <pc:spChg chg="add del">
          <ac:chgData name="Shirley Sanchéz Cervantes" userId="bdec7878-0df7-4153-a2a1-94b7e506526d" providerId="ADAL" clId="{0D4302A8-5382-4CF1-9245-57C890CC42C3}" dt="2023-05-16T14:23:21.380" v="34" actId="26606"/>
          <ac:spMkLst>
            <pc:docMk/>
            <pc:sldMk cId="1020445726" sldId="257"/>
            <ac:spMk id="7" creationId="{59383CF9-23B5-4335-9B21-1791C4CF1C75}"/>
          </ac:spMkLst>
        </pc:spChg>
        <pc:spChg chg="add del">
          <ac:chgData name="Shirley Sanchéz Cervantes" userId="bdec7878-0df7-4153-a2a1-94b7e506526d" providerId="ADAL" clId="{0D4302A8-5382-4CF1-9245-57C890CC42C3}" dt="2023-05-16T14:23:24.693" v="36" actId="26606"/>
          <ac:spMkLst>
            <pc:docMk/>
            <pc:sldMk cId="1020445726" sldId="257"/>
            <ac:spMk id="8" creationId="{2C61293E-6EBE-43EF-A52C-9BEBFD7679D4}"/>
          </ac:spMkLst>
        </pc:spChg>
        <pc:spChg chg="add del">
          <ac:chgData name="Shirley Sanchéz Cervantes" userId="bdec7878-0df7-4153-a2a1-94b7e506526d" providerId="ADAL" clId="{0D4302A8-5382-4CF1-9245-57C890CC42C3}" dt="2023-05-16T14:23:14.373" v="32" actId="26606"/>
          <ac:spMkLst>
            <pc:docMk/>
            <pc:sldMk cId="1020445726" sldId="257"/>
            <ac:spMk id="9" creationId="{460B0EFB-53ED-4F35-B05D-F658EA021C65}"/>
          </ac:spMkLst>
        </pc:spChg>
        <pc:spChg chg="add del">
          <ac:chgData name="Shirley Sanchéz Cervantes" userId="bdec7878-0df7-4153-a2a1-94b7e506526d" providerId="ADAL" clId="{0D4302A8-5382-4CF1-9245-57C890CC42C3}" dt="2023-05-16T14:23:24.693" v="36" actId="26606"/>
          <ac:spMkLst>
            <pc:docMk/>
            <pc:sldMk cId="1020445726" sldId="257"/>
            <ac:spMk id="10" creationId="{21540236-BFD5-4A9D-8840-4703E7F76825}"/>
          </ac:spMkLst>
        </pc:spChg>
        <pc:spChg chg="add del">
          <ac:chgData name="Shirley Sanchéz Cervantes" userId="bdec7878-0df7-4153-a2a1-94b7e506526d" providerId="ADAL" clId="{0D4302A8-5382-4CF1-9245-57C890CC42C3}" dt="2023-05-16T14:23:14.373" v="32" actId="26606"/>
          <ac:spMkLst>
            <pc:docMk/>
            <pc:sldMk cId="1020445726" sldId="257"/>
            <ac:spMk id="11" creationId="{835EF3DD-7D43-4A27-8967-A92FD8CC9365}"/>
          </ac:spMkLst>
        </pc:spChg>
        <pc:spChg chg="add del">
          <ac:chgData name="Shirley Sanchéz Cervantes" userId="bdec7878-0df7-4153-a2a1-94b7e506526d" providerId="ADAL" clId="{0D4302A8-5382-4CF1-9245-57C890CC42C3}" dt="2023-05-16T14:23:21.380" v="34" actId="26606"/>
          <ac:spMkLst>
            <pc:docMk/>
            <pc:sldMk cId="1020445726" sldId="257"/>
            <ac:spMk id="13" creationId="{0007FE00-9498-4706-B255-6437B0252C02}"/>
          </ac:spMkLst>
        </pc:spChg>
        <pc:picChg chg="add mod">
          <ac:chgData name="Shirley Sanchéz Cervantes" userId="bdec7878-0df7-4153-a2a1-94b7e506526d" providerId="ADAL" clId="{0D4302A8-5382-4CF1-9245-57C890CC42C3}" dt="2023-05-16T15:01:14.987" v="101" actId="1076"/>
          <ac:picMkLst>
            <pc:docMk/>
            <pc:sldMk cId="1020445726" sldId="257"/>
            <ac:picMk id="4" creationId="{35FFFE3C-1FB1-05AB-6120-EE44F8972D3F}"/>
          </ac:picMkLst>
        </pc:picChg>
      </pc:sldChg>
    </pc:docChg>
  </pc:docChgLst>
  <pc:docChgLst>
    <pc:chgData name="Shirley Sanchéz Cervantes" userId="bdec7878-0df7-4153-a2a1-94b7e506526d" providerId="ADAL" clId="{63586EBA-C701-4EFF-8BCD-2EC446B38AA6}"/>
    <pc:docChg chg="undo custSel modSld">
      <pc:chgData name="Shirley Sanchéz Cervantes" userId="bdec7878-0df7-4153-a2a1-94b7e506526d" providerId="ADAL" clId="{63586EBA-C701-4EFF-8BCD-2EC446B38AA6}" dt="2023-03-29T14:40:14.142" v="14" actId="20577"/>
      <pc:docMkLst>
        <pc:docMk/>
      </pc:docMkLst>
      <pc:sldChg chg="modSp mod">
        <pc:chgData name="Shirley Sanchéz Cervantes" userId="bdec7878-0df7-4153-a2a1-94b7e506526d" providerId="ADAL" clId="{63586EBA-C701-4EFF-8BCD-2EC446B38AA6}" dt="2023-03-29T14:40:14.142" v="14" actId="20577"/>
        <pc:sldMkLst>
          <pc:docMk/>
          <pc:sldMk cId="1175021354" sldId="256"/>
        </pc:sldMkLst>
        <pc:spChg chg="mod">
          <ac:chgData name="Shirley Sanchéz Cervantes" userId="bdec7878-0df7-4153-a2a1-94b7e506526d" providerId="ADAL" clId="{63586EBA-C701-4EFF-8BCD-2EC446B38AA6}" dt="2023-03-29T14:39:54.128" v="13" actId="1076"/>
          <ac:spMkLst>
            <pc:docMk/>
            <pc:sldMk cId="1175021354" sldId="256"/>
            <ac:spMk id="8" creationId="{23735F08-0CE6-82A6-5506-159C74258C42}"/>
          </ac:spMkLst>
        </pc:spChg>
        <pc:spChg chg="mod">
          <ac:chgData name="Shirley Sanchéz Cervantes" userId="bdec7878-0df7-4153-a2a1-94b7e506526d" providerId="ADAL" clId="{63586EBA-C701-4EFF-8BCD-2EC446B38AA6}" dt="2023-03-29T14:40:14.142" v="14" actId="20577"/>
          <ac:spMkLst>
            <pc:docMk/>
            <pc:sldMk cId="1175021354" sldId="256"/>
            <ac:spMk id="9" creationId="{23735F08-0CE6-82A6-5506-159C74258C42}"/>
          </ac:spMkLst>
        </pc:spChg>
        <pc:spChg chg="mod">
          <ac:chgData name="Shirley Sanchéz Cervantes" userId="bdec7878-0df7-4153-a2a1-94b7e506526d" providerId="ADAL" clId="{63586EBA-C701-4EFF-8BCD-2EC446B38AA6}" dt="2023-03-29T14:38:44.647" v="4" actId="255"/>
          <ac:spMkLst>
            <pc:docMk/>
            <pc:sldMk cId="1175021354" sldId="256"/>
            <ac:spMk id="10" creationId="{EED5B8A0-BC11-1CDF-D01A-82CD2BBC2DA2}"/>
          </ac:spMkLst>
        </pc:spChg>
        <pc:picChg chg="mod">
          <ac:chgData name="Shirley Sanchéz Cervantes" userId="bdec7878-0df7-4153-a2a1-94b7e506526d" providerId="ADAL" clId="{63586EBA-C701-4EFF-8BCD-2EC446B38AA6}" dt="2023-03-29T14:39:27.959" v="11" actId="1076"/>
          <ac:picMkLst>
            <pc:docMk/>
            <pc:sldMk cId="1175021354" sldId="256"/>
            <ac:picMk id="1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7DD75-9CD2-AEBF-7D0D-A285E76E1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8D2A8-BC5D-221E-667A-FA3FA8379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C4920-A04A-7B19-A901-81036061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F5F03-9544-6EB3-639C-765CF9D43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12A1F-7199-1175-7080-973F8A30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1024407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8469-5E08-73EB-25F1-92AB8B39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E79720-4C95-A185-E098-080039F1F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03ED0-875D-E589-0B00-94686A5EB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C889-94B6-93A6-64C7-5B7438CD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BAE09-10DC-61BD-6136-3E71921D6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3335216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50491-6DAA-AC3C-140F-9613C39FA7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F69B39-7C35-1EC7-6589-88771A161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0F1A0-7A2F-4211-AFDD-C2B29CF52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ED87D-9FCF-2F99-DD9C-75DC0900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D865F-DAB2-81B8-E4E6-9F7B94DD4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2172718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39A4C-43EF-1DDD-6EE9-86200BA9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E5E9C-BA45-B1F9-AD84-2A14FF174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D1BD0-C081-830D-91D6-F695C431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8EF3D-1CDD-BEE0-7B4C-DE085FC6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E7723-1A44-ADFF-E31A-F32432AC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1420037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2254F-23AD-EF78-7070-C52896549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DC8B2-37A2-3FF4-79CA-7E7D8E842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61C8C-1D2D-71AF-A011-88D023FC8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ADAE8-472B-FD30-B8DE-10F918067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36889-7EA5-4D58-7893-8D3E1F8D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404077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27691-3818-7E96-4C73-A8EBCA3C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88721-840A-9658-4B5D-93009203EA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F4626-B153-B436-AC6B-AD075D534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CD64C4-5BA4-8EC6-FCA2-F29465303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8B572-4117-F6A3-6B48-9EDBAD98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45A26-1B21-05B9-CE06-6E6235CD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6423843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A0F8B-847A-E8B5-46DF-B6513E25E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C6BE1-588C-3761-EA1D-0BC2B00D7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104EE-9326-ED3D-E54D-20F48252A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3BF974-3D1D-D33E-3BC4-E112A05CA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9D0B9-61A9-FBA5-BDB6-E1ECFED146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DF0922-CBD3-2755-5FE6-D6C016061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0D838-B542-E130-01B5-D413136E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B4F5F3-8041-C045-FD2A-154970601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6703232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FCA03-9D94-65B9-4213-8FE93D1E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4176E-78F6-FD44-3827-238F5BAB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504ADB-35B8-F715-21E1-FDC7367A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207538-ABCB-7BD8-B410-92647EE8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71657878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B6507-1E0F-342E-9E6D-848932B25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4F9EB8-40E5-E834-B5F2-2E54B79A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764B0-144E-F041-A53A-E41B5174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2933778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545AF-03AB-43E6-38CA-B7464891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53167-1473-9568-8CE4-66BC841A2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6ACFC-1891-ED31-FBF9-31C8ECBF9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C56B9-5CB3-4BD1-B8D6-0CA86A037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B6D9F-C112-16CA-27AD-3C662FB3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73A65-A492-AAB6-8C26-F6CACA0C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6425744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B8BA-1327-9D24-A071-FD9008D11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133781-3174-0DA8-3EF2-24D20E3176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347D3-788D-4602-4A7C-AB727EEE9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BEEFBD-1E61-6C91-F132-7FD2498D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50F30-8B94-1212-C48A-4CAD1AD1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D9DDA-C5BE-C6BD-6C5A-642E1D096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0634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D3570-AA43-275C-4D13-DEBF68BD6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01145-C554-66DD-31BD-4655B036A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CCD90-22ED-31F1-25C8-0F21F02F4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75E2-6DFC-2E40-ACF3-BEA1E014B40C}" type="datetimeFigureOut">
              <a:rPr lang="es-ES_tradnl" smtClean="0"/>
              <a:pPr/>
              <a:t>16/05/2023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92FA7-D775-D8E4-325F-4DF2760B7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D6A6D-310A-566D-D7DF-74AA3D4238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46016-A6D7-8845-9D66-CB3B632CE858}" type="slidenum">
              <a:rPr lang="es-ES_tradnl" smtClean="0"/>
              <a:pPr/>
              <a:t>‹Nº›</a:t>
            </a:fld>
            <a:endParaRPr lang="es-ES_tradnl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D95774-540E-CCBD-70A0-AA16E26EF5B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67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5A3A9F-1239-3598-A2EB-C49C9F860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7080" y="235976"/>
            <a:ext cx="9301630" cy="6169294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s-ES" sz="1850" dirty="0"/>
              <a:t>Oscar Jerez </a:t>
            </a:r>
            <a:r>
              <a:rPr lang="es-ES" sz="1850" dirty="0" err="1"/>
              <a:t>Yañez</a:t>
            </a:r>
            <a:r>
              <a:rPr lang="es-ES" sz="1850" dirty="0"/>
              <a:t>, es Doctor en Psicología y Educación, y con Diploma de Estudios Avanzados en Psicología y Educación, de la Universidad de Granada en España, en conjunto con la Universidad di Torino en Italia y la Universidad de Ginebra, Suiza. Magister en Educación, con mención en Informática Educativa de la Universidad de Chile, Bachiller en Filosofía de la </a:t>
            </a:r>
            <a:r>
              <a:rPr lang="es-ES" sz="1850" dirty="0" err="1"/>
              <a:t>Università</a:t>
            </a:r>
            <a:r>
              <a:rPr lang="es-ES" sz="1850" dirty="0"/>
              <a:t> Pontificia Salesiana di Roma y Licenciado en Filosofía de la Universidad de Chile. Doble Licenciatura en Educación y Profesor de Filosofía, de la Pontificia Universidad Católica de Chile. </a:t>
            </a:r>
          </a:p>
          <a:p>
            <a:pPr marL="0" indent="0" algn="just" rtl="0">
              <a:buNone/>
            </a:pPr>
            <a:r>
              <a:rPr lang="es-ES" sz="1850" dirty="0"/>
              <a:t>Consultor y asesor para varias entidades gubernamentales y de educación superior Latinoamérica, Europa y África. Ha sido docente de pre y postgrado. Ha sido jefe de proyectos de Educación &amp; Empresa en la Sociedad de Fomento Fabril (SOFOFA) y Coordinador de Innovación del Departamento de Pregrado de la Universidad de Chile. Trabaja junto a la Cooperación Internacional de la Unión Europea en proyectos de apoyo a la educación superior en África y en América Latina. Reconocido tanto a nivel nacional como internacionalmente, por medio de sus diversas acciones académicas, asesorías y trabajos profesionales en la educación superior por más de 22 años. </a:t>
            </a:r>
          </a:p>
          <a:p>
            <a:pPr marL="0" indent="0" algn="just" rtl="0">
              <a:buNone/>
            </a:pPr>
            <a:r>
              <a:rPr lang="es-ES" sz="1850" dirty="0"/>
              <a:t>Fundador de: la Red Latinoamericana de Scholarship of Teaching and Learning (</a:t>
            </a:r>
            <a:r>
              <a:rPr lang="es-ES" sz="1850" dirty="0" err="1"/>
              <a:t>LatinSoTL</a:t>
            </a:r>
            <a:r>
              <a:rPr lang="es-ES" sz="1850" dirty="0"/>
              <a:t>); de la Red Nacional de Unidades de Apoyo a la Docencia (REDCAD); la Asociación Latinoamericana de Centros de Enseñanza y Aprendizaje; la Revista de Innovación e Investigación en Educación Superior, entre otras iniciativas. Autor de libros docentes, artículos, e investigaciones. Posee amplia experiencia en diversos cargos de liderazgo en instituciones vinculadas con la educación superior y actualmente es: investigador adjunto del Centro de Investigación Avanzada en Educación, de la Universidad de Chile y Director del Centro de Enseñanza y Aprendizaje de la Facultad de Medicina.</a:t>
            </a:r>
            <a:endParaRPr lang="es-CR" sz="1850" dirty="0"/>
          </a:p>
        </p:txBody>
      </p:sp>
      <p:pic>
        <p:nvPicPr>
          <p:cNvPr id="4" name="Imagen 3" descr="Un hombre con lentes y barba&#10;&#10;Descripción generada automáticamente">
            <a:extLst>
              <a:ext uri="{FF2B5EF4-FFF2-40B4-BE49-F238E27FC236}">
                <a16:creationId xmlns:a16="http://schemas.microsoft.com/office/drawing/2014/main" id="{35FFFE3C-1FB1-05AB-6120-EE44F8972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07" y="452730"/>
            <a:ext cx="2103790" cy="150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45726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5B1532EFF39C34B86EF1A522FF24F95" ma:contentTypeVersion="12" ma:contentTypeDescription="Crear nuevo documento." ma:contentTypeScope="" ma:versionID="f598fe1978a8bfa1049ffd9fd971865d">
  <xsd:schema xmlns:xsd="http://www.w3.org/2001/XMLSchema" xmlns:xs="http://www.w3.org/2001/XMLSchema" xmlns:p="http://schemas.microsoft.com/office/2006/metadata/properties" xmlns:ns2="be5367ed-0d1f-4424-83ea-7f971402af3e" xmlns:ns3="cdf9a73a-a7e5-456b-88f9-b5ad866c2562" targetNamespace="http://schemas.microsoft.com/office/2006/metadata/properties" ma:root="true" ma:fieldsID="7e6ac6f6d0f2ae3b41cc99ece0f3c620" ns2:_="" ns3:_="">
    <xsd:import namespace="be5367ed-0d1f-4424-83ea-7f971402af3e"/>
    <xsd:import namespace="cdf9a73a-a7e5-456b-88f9-b5ad866c25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5367ed-0d1f-4424-83ea-7f971402a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d41c9a34-74c6-457d-bfcf-38760a67eb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9a73a-a7e5-456b-88f9-b5ad866c2562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0d9eb273-7449-481c-885b-b2e9110baa27}" ma:internalName="TaxCatchAll" ma:showField="CatchAllData" ma:web="cdf9a73a-a7e5-456b-88f9-b5ad866c25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9E6219-6A9C-4856-993B-4D3EB1D3E3EC}"/>
</file>

<file path=customXml/itemProps2.xml><?xml version="1.0" encoding="utf-8"?>
<ds:datastoreItem xmlns:ds="http://schemas.openxmlformats.org/officeDocument/2006/customXml" ds:itemID="{B00FFC24-0860-4FC2-A094-004AC5790444}"/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322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María Gabriela Benavides Pérez</dc:creator>
  <cp:lastModifiedBy>Shirley Sanchéz Cervantes</cp:lastModifiedBy>
  <cp:revision>41</cp:revision>
  <dcterms:created xsi:type="dcterms:W3CDTF">2022-08-12T23:47:12Z</dcterms:created>
  <dcterms:modified xsi:type="dcterms:W3CDTF">2023-05-16T15:18:45Z</dcterms:modified>
</cp:coreProperties>
</file>