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1" r:id="rId1"/>
  </p:sldMasterIdLst>
  <p:notesMasterIdLst>
    <p:notesMasterId r:id="rId3"/>
  </p:notesMasterIdLst>
  <p:sldIdLst>
    <p:sldId id="3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5072"/>
    <a:srgbClr val="F0B328"/>
    <a:srgbClr val="BD8D20"/>
    <a:srgbClr val="BA8A1F"/>
    <a:srgbClr val="FFBD2D"/>
    <a:srgbClr val="FEBD2E"/>
    <a:srgbClr val="A8A8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0C92EC-9EA4-4651-AC66-12E14218A5D3}" v="8" dt="2025-01-22T21:11:21.2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64" autoAdjust="0"/>
    <p:restoredTop sz="79145"/>
  </p:normalViewPr>
  <p:slideViewPr>
    <p:cSldViewPr snapToGrid="0" showGuides="1">
      <p:cViewPr varScale="1">
        <p:scale>
          <a:sx n="87" d="100"/>
          <a:sy n="87" d="100"/>
        </p:scale>
        <p:origin x="138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rley Sánchez Cervantes" userId="bdec7878-0df7-4153-a2a1-94b7e506526d" providerId="ADAL" clId="{4C0C92EC-9EA4-4651-AC66-12E14218A5D3}"/>
    <pc:docChg chg="undo custSel delSld modSld sldOrd">
      <pc:chgData name="Shirley Sánchez Cervantes" userId="bdec7878-0df7-4153-a2a1-94b7e506526d" providerId="ADAL" clId="{4C0C92EC-9EA4-4651-AC66-12E14218A5D3}" dt="2025-01-22T21:16:49.009" v="355" actId="1076"/>
      <pc:docMkLst>
        <pc:docMk/>
      </pc:docMkLst>
      <pc:sldChg chg="del">
        <pc:chgData name="Shirley Sánchez Cervantes" userId="bdec7878-0df7-4153-a2a1-94b7e506526d" providerId="ADAL" clId="{4C0C92EC-9EA4-4651-AC66-12E14218A5D3}" dt="2025-01-22T21:07:16.331" v="1" actId="47"/>
        <pc:sldMkLst>
          <pc:docMk/>
          <pc:sldMk cId="144804523" sldId="259"/>
        </pc:sldMkLst>
      </pc:sldChg>
      <pc:sldChg chg="del">
        <pc:chgData name="Shirley Sánchez Cervantes" userId="bdec7878-0df7-4153-a2a1-94b7e506526d" providerId="ADAL" clId="{4C0C92EC-9EA4-4651-AC66-12E14218A5D3}" dt="2025-01-22T21:07:31.675" v="7" actId="47"/>
        <pc:sldMkLst>
          <pc:docMk/>
          <pc:sldMk cId="3788779292" sldId="260"/>
        </pc:sldMkLst>
      </pc:sldChg>
      <pc:sldChg chg="del">
        <pc:chgData name="Shirley Sánchez Cervantes" userId="bdec7878-0df7-4153-a2a1-94b7e506526d" providerId="ADAL" clId="{4C0C92EC-9EA4-4651-AC66-12E14218A5D3}" dt="2025-01-22T21:07:46.800" v="10" actId="47"/>
        <pc:sldMkLst>
          <pc:docMk/>
          <pc:sldMk cId="2292632520" sldId="266"/>
        </pc:sldMkLst>
      </pc:sldChg>
      <pc:sldChg chg="del ord">
        <pc:chgData name="Shirley Sánchez Cervantes" userId="bdec7878-0df7-4153-a2a1-94b7e506526d" providerId="ADAL" clId="{4C0C92EC-9EA4-4651-AC66-12E14218A5D3}" dt="2025-01-22T21:07:31.675" v="7" actId="47"/>
        <pc:sldMkLst>
          <pc:docMk/>
          <pc:sldMk cId="618795514" sldId="281"/>
        </pc:sldMkLst>
      </pc:sldChg>
      <pc:sldChg chg="del">
        <pc:chgData name="Shirley Sánchez Cervantes" userId="bdec7878-0df7-4153-a2a1-94b7e506526d" providerId="ADAL" clId="{4C0C92EC-9EA4-4651-AC66-12E14218A5D3}" dt="2025-01-22T21:07:46.800" v="10" actId="47"/>
        <pc:sldMkLst>
          <pc:docMk/>
          <pc:sldMk cId="3880617523" sldId="283"/>
        </pc:sldMkLst>
      </pc:sldChg>
      <pc:sldChg chg="del">
        <pc:chgData name="Shirley Sánchez Cervantes" userId="bdec7878-0df7-4153-a2a1-94b7e506526d" providerId="ADAL" clId="{4C0C92EC-9EA4-4651-AC66-12E14218A5D3}" dt="2025-01-22T21:07:42.205" v="9" actId="47"/>
        <pc:sldMkLst>
          <pc:docMk/>
          <pc:sldMk cId="3086704036" sldId="284"/>
        </pc:sldMkLst>
      </pc:sldChg>
      <pc:sldChg chg="del">
        <pc:chgData name="Shirley Sánchez Cervantes" userId="bdec7878-0df7-4153-a2a1-94b7e506526d" providerId="ADAL" clId="{4C0C92EC-9EA4-4651-AC66-12E14218A5D3}" dt="2025-01-22T21:07:42.205" v="9" actId="47"/>
        <pc:sldMkLst>
          <pc:docMk/>
          <pc:sldMk cId="654705557" sldId="285"/>
        </pc:sldMkLst>
      </pc:sldChg>
      <pc:sldChg chg="del">
        <pc:chgData name="Shirley Sánchez Cervantes" userId="bdec7878-0df7-4153-a2a1-94b7e506526d" providerId="ADAL" clId="{4C0C92EC-9EA4-4651-AC66-12E14218A5D3}" dt="2025-01-22T21:07:42.205" v="9" actId="47"/>
        <pc:sldMkLst>
          <pc:docMk/>
          <pc:sldMk cId="764149878" sldId="286"/>
        </pc:sldMkLst>
      </pc:sldChg>
      <pc:sldChg chg="del">
        <pc:chgData name="Shirley Sánchez Cervantes" userId="bdec7878-0df7-4153-a2a1-94b7e506526d" providerId="ADAL" clId="{4C0C92EC-9EA4-4651-AC66-12E14218A5D3}" dt="2025-01-22T21:07:42.205" v="9" actId="47"/>
        <pc:sldMkLst>
          <pc:docMk/>
          <pc:sldMk cId="2276431898" sldId="287"/>
        </pc:sldMkLst>
      </pc:sldChg>
      <pc:sldChg chg="del">
        <pc:chgData name="Shirley Sánchez Cervantes" userId="bdec7878-0df7-4153-a2a1-94b7e506526d" providerId="ADAL" clId="{4C0C92EC-9EA4-4651-AC66-12E14218A5D3}" dt="2025-01-22T21:07:37.536" v="8" actId="47"/>
        <pc:sldMkLst>
          <pc:docMk/>
          <pc:sldMk cId="4257798902" sldId="288"/>
        </pc:sldMkLst>
      </pc:sldChg>
      <pc:sldChg chg="del">
        <pc:chgData name="Shirley Sánchez Cervantes" userId="bdec7878-0df7-4153-a2a1-94b7e506526d" providerId="ADAL" clId="{4C0C92EC-9EA4-4651-AC66-12E14218A5D3}" dt="2025-01-22T21:07:37.536" v="8" actId="47"/>
        <pc:sldMkLst>
          <pc:docMk/>
          <pc:sldMk cId="2765600728" sldId="289"/>
        </pc:sldMkLst>
      </pc:sldChg>
      <pc:sldChg chg="del">
        <pc:chgData name="Shirley Sánchez Cervantes" userId="bdec7878-0df7-4153-a2a1-94b7e506526d" providerId="ADAL" clId="{4C0C92EC-9EA4-4651-AC66-12E14218A5D3}" dt="2025-01-22T21:07:14.290" v="0" actId="47"/>
        <pc:sldMkLst>
          <pc:docMk/>
          <pc:sldMk cId="870126835" sldId="290"/>
        </pc:sldMkLst>
      </pc:sldChg>
      <pc:sldChg chg="del ord">
        <pc:chgData name="Shirley Sánchez Cervantes" userId="bdec7878-0df7-4153-a2a1-94b7e506526d" providerId="ADAL" clId="{4C0C92EC-9EA4-4651-AC66-12E14218A5D3}" dt="2025-01-22T21:07:22.749" v="6" actId="47"/>
        <pc:sldMkLst>
          <pc:docMk/>
          <pc:sldMk cId="2761108181" sldId="292"/>
        </pc:sldMkLst>
      </pc:sldChg>
      <pc:sldChg chg="del ord">
        <pc:chgData name="Shirley Sánchez Cervantes" userId="bdec7878-0df7-4153-a2a1-94b7e506526d" providerId="ADAL" clId="{4C0C92EC-9EA4-4651-AC66-12E14218A5D3}" dt="2025-01-22T21:08:02.260" v="17" actId="47"/>
        <pc:sldMkLst>
          <pc:docMk/>
          <pc:sldMk cId="2518523116" sldId="293"/>
        </pc:sldMkLst>
      </pc:sldChg>
      <pc:sldChg chg="del">
        <pc:chgData name="Shirley Sánchez Cervantes" userId="bdec7878-0df7-4153-a2a1-94b7e506526d" providerId="ADAL" clId="{4C0C92EC-9EA4-4651-AC66-12E14218A5D3}" dt="2025-01-22T21:08:03.097" v="19" actId="47"/>
        <pc:sldMkLst>
          <pc:docMk/>
          <pc:sldMk cId="2548422753" sldId="301"/>
        </pc:sldMkLst>
      </pc:sldChg>
      <pc:sldChg chg="del">
        <pc:chgData name="Shirley Sánchez Cervantes" userId="bdec7878-0df7-4153-a2a1-94b7e506526d" providerId="ADAL" clId="{4C0C92EC-9EA4-4651-AC66-12E14218A5D3}" dt="2025-01-22T21:08:03.468" v="21" actId="47"/>
        <pc:sldMkLst>
          <pc:docMk/>
          <pc:sldMk cId="2124130551" sldId="308"/>
        </pc:sldMkLst>
      </pc:sldChg>
      <pc:sldChg chg="del">
        <pc:chgData name="Shirley Sánchez Cervantes" userId="bdec7878-0df7-4153-a2a1-94b7e506526d" providerId="ADAL" clId="{4C0C92EC-9EA4-4651-AC66-12E14218A5D3}" dt="2025-01-22T21:08:06.123" v="34" actId="47"/>
        <pc:sldMkLst>
          <pc:docMk/>
          <pc:sldMk cId="1465121075" sldId="320"/>
        </pc:sldMkLst>
      </pc:sldChg>
      <pc:sldChg chg="del">
        <pc:chgData name="Shirley Sánchez Cervantes" userId="bdec7878-0df7-4153-a2a1-94b7e506526d" providerId="ADAL" clId="{4C0C92EC-9EA4-4651-AC66-12E14218A5D3}" dt="2025-01-22T21:07:37.536" v="8" actId="47"/>
        <pc:sldMkLst>
          <pc:docMk/>
          <pc:sldMk cId="4212526996" sldId="333"/>
        </pc:sldMkLst>
      </pc:sldChg>
      <pc:sldChg chg="del">
        <pc:chgData name="Shirley Sánchez Cervantes" userId="bdec7878-0df7-4153-a2a1-94b7e506526d" providerId="ADAL" clId="{4C0C92EC-9EA4-4651-AC66-12E14218A5D3}" dt="2025-01-22T21:07:31.675" v="7" actId="47"/>
        <pc:sldMkLst>
          <pc:docMk/>
          <pc:sldMk cId="4277191639" sldId="334"/>
        </pc:sldMkLst>
      </pc:sldChg>
      <pc:sldChg chg="del">
        <pc:chgData name="Shirley Sánchez Cervantes" userId="bdec7878-0df7-4153-a2a1-94b7e506526d" providerId="ADAL" clId="{4C0C92EC-9EA4-4651-AC66-12E14218A5D3}" dt="2025-01-22T21:07:37.536" v="8" actId="47"/>
        <pc:sldMkLst>
          <pc:docMk/>
          <pc:sldMk cId="1742912665" sldId="335"/>
        </pc:sldMkLst>
      </pc:sldChg>
      <pc:sldChg chg="del">
        <pc:chgData name="Shirley Sánchez Cervantes" userId="bdec7878-0df7-4153-a2a1-94b7e506526d" providerId="ADAL" clId="{4C0C92EC-9EA4-4651-AC66-12E14218A5D3}" dt="2025-01-22T21:08:10.079" v="57" actId="47"/>
        <pc:sldMkLst>
          <pc:docMk/>
          <pc:sldMk cId="190395627" sldId="336"/>
        </pc:sldMkLst>
      </pc:sldChg>
      <pc:sldChg chg="del">
        <pc:chgData name="Shirley Sánchez Cervantes" userId="bdec7878-0df7-4153-a2a1-94b7e506526d" providerId="ADAL" clId="{4C0C92EC-9EA4-4651-AC66-12E14218A5D3}" dt="2025-01-22T21:07:46.800" v="10" actId="47"/>
        <pc:sldMkLst>
          <pc:docMk/>
          <pc:sldMk cId="680246536" sldId="337"/>
        </pc:sldMkLst>
      </pc:sldChg>
      <pc:sldChg chg="del">
        <pc:chgData name="Shirley Sánchez Cervantes" userId="bdec7878-0df7-4153-a2a1-94b7e506526d" providerId="ADAL" clId="{4C0C92EC-9EA4-4651-AC66-12E14218A5D3}" dt="2025-01-22T21:07:31.675" v="7" actId="47"/>
        <pc:sldMkLst>
          <pc:docMk/>
          <pc:sldMk cId="3427250134" sldId="338"/>
        </pc:sldMkLst>
      </pc:sldChg>
      <pc:sldChg chg="del">
        <pc:chgData name="Shirley Sánchez Cervantes" userId="bdec7878-0df7-4153-a2a1-94b7e506526d" providerId="ADAL" clId="{4C0C92EC-9EA4-4651-AC66-12E14218A5D3}" dt="2025-01-22T21:08:03.334" v="20" actId="47"/>
        <pc:sldMkLst>
          <pc:docMk/>
          <pc:sldMk cId="129817111" sldId="344"/>
        </pc:sldMkLst>
      </pc:sldChg>
      <pc:sldChg chg="del">
        <pc:chgData name="Shirley Sánchez Cervantes" userId="bdec7878-0df7-4153-a2a1-94b7e506526d" providerId="ADAL" clId="{4C0C92EC-9EA4-4651-AC66-12E14218A5D3}" dt="2025-01-22T21:08:04.489" v="24" actId="47"/>
        <pc:sldMkLst>
          <pc:docMk/>
          <pc:sldMk cId="3373457169" sldId="345"/>
        </pc:sldMkLst>
      </pc:sldChg>
      <pc:sldChg chg="del">
        <pc:chgData name="Shirley Sánchez Cervantes" userId="bdec7878-0df7-4153-a2a1-94b7e506526d" providerId="ADAL" clId="{4C0C92EC-9EA4-4651-AC66-12E14218A5D3}" dt="2025-01-22T21:08:04.159" v="22" actId="47"/>
        <pc:sldMkLst>
          <pc:docMk/>
          <pc:sldMk cId="1650854674" sldId="346"/>
        </pc:sldMkLst>
      </pc:sldChg>
      <pc:sldChg chg="del">
        <pc:chgData name="Shirley Sánchez Cervantes" userId="bdec7878-0df7-4153-a2a1-94b7e506526d" providerId="ADAL" clId="{4C0C92EC-9EA4-4651-AC66-12E14218A5D3}" dt="2025-01-22T21:08:04.327" v="23" actId="47"/>
        <pc:sldMkLst>
          <pc:docMk/>
          <pc:sldMk cId="3180181632" sldId="347"/>
        </pc:sldMkLst>
      </pc:sldChg>
      <pc:sldChg chg="del">
        <pc:chgData name="Shirley Sánchez Cervantes" userId="bdec7878-0df7-4153-a2a1-94b7e506526d" providerId="ADAL" clId="{4C0C92EC-9EA4-4651-AC66-12E14218A5D3}" dt="2025-01-22T21:08:04.790" v="26" actId="47"/>
        <pc:sldMkLst>
          <pc:docMk/>
          <pc:sldMk cId="2135247080" sldId="348"/>
        </pc:sldMkLst>
      </pc:sldChg>
      <pc:sldChg chg="del">
        <pc:chgData name="Shirley Sánchez Cervantes" userId="bdec7878-0df7-4153-a2a1-94b7e506526d" providerId="ADAL" clId="{4C0C92EC-9EA4-4651-AC66-12E14218A5D3}" dt="2025-01-22T21:08:04.653" v="25" actId="47"/>
        <pc:sldMkLst>
          <pc:docMk/>
          <pc:sldMk cId="3881382447" sldId="349"/>
        </pc:sldMkLst>
      </pc:sldChg>
      <pc:sldChg chg="del">
        <pc:chgData name="Shirley Sánchez Cervantes" userId="bdec7878-0df7-4153-a2a1-94b7e506526d" providerId="ADAL" clId="{4C0C92EC-9EA4-4651-AC66-12E14218A5D3}" dt="2025-01-22T21:08:05.793" v="32" actId="47"/>
        <pc:sldMkLst>
          <pc:docMk/>
          <pc:sldMk cId="3242192674" sldId="350"/>
        </pc:sldMkLst>
      </pc:sldChg>
      <pc:sldChg chg="del">
        <pc:chgData name="Shirley Sánchez Cervantes" userId="bdec7878-0df7-4153-a2a1-94b7e506526d" providerId="ADAL" clId="{4C0C92EC-9EA4-4651-AC66-12E14218A5D3}" dt="2025-01-22T21:08:05.635" v="31" actId="47"/>
        <pc:sldMkLst>
          <pc:docMk/>
          <pc:sldMk cId="3031929067" sldId="352"/>
        </pc:sldMkLst>
      </pc:sldChg>
      <pc:sldChg chg="del">
        <pc:chgData name="Shirley Sánchez Cervantes" userId="bdec7878-0df7-4153-a2a1-94b7e506526d" providerId="ADAL" clId="{4C0C92EC-9EA4-4651-AC66-12E14218A5D3}" dt="2025-01-22T21:08:05.465" v="30" actId="47"/>
        <pc:sldMkLst>
          <pc:docMk/>
          <pc:sldMk cId="1841883946" sldId="353"/>
        </pc:sldMkLst>
      </pc:sldChg>
      <pc:sldChg chg="del">
        <pc:chgData name="Shirley Sánchez Cervantes" userId="bdec7878-0df7-4153-a2a1-94b7e506526d" providerId="ADAL" clId="{4C0C92EC-9EA4-4651-AC66-12E14218A5D3}" dt="2025-01-22T21:08:05.303" v="29" actId="47"/>
        <pc:sldMkLst>
          <pc:docMk/>
          <pc:sldMk cId="3870039279" sldId="354"/>
        </pc:sldMkLst>
      </pc:sldChg>
      <pc:sldChg chg="del">
        <pc:chgData name="Shirley Sánchez Cervantes" userId="bdec7878-0df7-4153-a2a1-94b7e506526d" providerId="ADAL" clId="{4C0C92EC-9EA4-4651-AC66-12E14218A5D3}" dt="2025-01-22T21:08:05.125" v="28" actId="47"/>
        <pc:sldMkLst>
          <pc:docMk/>
          <pc:sldMk cId="2156399992" sldId="355"/>
        </pc:sldMkLst>
      </pc:sldChg>
      <pc:sldChg chg="del">
        <pc:chgData name="Shirley Sánchez Cervantes" userId="bdec7878-0df7-4153-a2a1-94b7e506526d" providerId="ADAL" clId="{4C0C92EC-9EA4-4651-AC66-12E14218A5D3}" dt="2025-01-22T21:08:04.958" v="27" actId="47"/>
        <pc:sldMkLst>
          <pc:docMk/>
          <pc:sldMk cId="852571329" sldId="356"/>
        </pc:sldMkLst>
      </pc:sldChg>
      <pc:sldChg chg="del">
        <pc:chgData name="Shirley Sánchez Cervantes" userId="bdec7878-0df7-4153-a2a1-94b7e506526d" providerId="ADAL" clId="{4C0C92EC-9EA4-4651-AC66-12E14218A5D3}" dt="2025-01-22T21:08:06.297" v="35" actId="47"/>
        <pc:sldMkLst>
          <pc:docMk/>
          <pc:sldMk cId="2196479552" sldId="359"/>
        </pc:sldMkLst>
      </pc:sldChg>
      <pc:sldChg chg="del">
        <pc:chgData name="Shirley Sánchez Cervantes" userId="bdec7878-0df7-4153-a2a1-94b7e506526d" providerId="ADAL" clId="{4C0C92EC-9EA4-4651-AC66-12E14218A5D3}" dt="2025-01-22T21:08:05.958" v="33" actId="47"/>
        <pc:sldMkLst>
          <pc:docMk/>
          <pc:sldMk cId="2968750252" sldId="360"/>
        </pc:sldMkLst>
      </pc:sldChg>
      <pc:sldChg chg="del">
        <pc:chgData name="Shirley Sánchez Cervantes" userId="bdec7878-0df7-4153-a2a1-94b7e506526d" providerId="ADAL" clId="{4C0C92EC-9EA4-4651-AC66-12E14218A5D3}" dt="2025-01-22T21:08:08.180" v="46" actId="47"/>
        <pc:sldMkLst>
          <pc:docMk/>
          <pc:sldMk cId="1893586862" sldId="364"/>
        </pc:sldMkLst>
      </pc:sldChg>
      <pc:sldChg chg="del">
        <pc:chgData name="Shirley Sánchez Cervantes" userId="bdec7878-0df7-4153-a2a1-94b7e506526d" providerId="ADAL" clId="{4C0C92EC-9EA4-4651-AC66-12E14218A5D3}" dt="2025-01-22T21:08:08.694" v="49" actId="47"/>
        <pc:sldMkLst>
          <pc:docMk/>
          <pc:sldMk cId="2334652588" sldId="365"/>
        </pc:sldMkLst>
      </pc:sldChg>
      <pc:sldChg chg="del">
        <pc:chgData name="Shirley Sánchez Cervantes" userId="bdec7878-0df7-4153-a2a1-94b7e506526d" providerId="ADAL" clId="{4C0C92EC-9EA4-4651-AC66-12E14218A5D3}" dt="2025-01-22T21:08:08.524" v="48" actId="47"/>
        <pc:sldMkLst>
          <pc:docMk/>
          <pc:sldMk cId="2711914359" sldId="366"/>
        </pc:sldMkLst>
      </pc:sldChg>
      <pc:sldChg chg="del">
        <pc:chgData name="Shirley Sánchez Cervantes" userId="bdec7878-0df7-4153-a2a1-94b7e506526d" providerId="ADAL" clId="{4C0C92EC-9EA4-4651-AC66-12E14218A5D3}" dt="2025-01-22T21:08:08.359" v="47" actId="47"/>
        <pc:sldMkLst>
          <pc:docMk/>
          <pc:sldMk cId="3497370644" sldId="367"/>
        </pc:sldMkLst>
      </pc:sldChg>
      <pc:sldChg chg="del">
        <pc:chgData name="Shirley Sánchez Cervantes" userId="bdec7878-0df7-4153-a2a1-94b7e506526d" providerId="ADAL" clId="{4C0C92EC-9EA4-4651-AC66-12E14218A5D3}" dt="2025-01-22T21:07:46.800" v="10" actId="47"/>
        <pc:sldMkLst>
          <pc:docMk/>
          <pc:sldMk cId="340821620" sldId="368"/>
        </pc:sldMkLst>
      </pc:sldChg>
      <pc:sldChg chg="del">
        <pc:chgData name="Shirley Sánchez Cervantes" userId="bdec7878-0df7-4153-a2a1-94b7e506526d" providerId="ADAL" clId="{4C0C92EC-9EA4-4651-AC66-12E14218A5D3}" dt="2025-01-22T21:08:02.825" v="18" actId="47"/>
        <pc:sldMkLst>
          <pc:docMk/>
          <pc:sldMk cId="1065531212" sldId="369"/>
        </pc:sldMkLst>
      </pc:sldChg>
      <pc:sldChg chg="del">
        <pc:chgData name="Shirley Sánchez Cervantes" userId="bdec7878-0df7-4153-a2a1-94b7e506526d" providerId="ADAL" clId="{4C0C92EC-9EA4-4651-AC66-12E14218A5D3}" dt="2025-01-22T21:08:01.373" v="16" actId="47"/>
        <pc:sldMkLst>
          <pc:docMk/>
          <pc:sldMk cId="3120594484" sldId="370"/>
        </pc:sldMkLst>
      </pc:sldChg>
      <pc:sldChg chg="del">
        <pc:chgData name="Shirley Sánchez Cervantes" userId="bdec7878-0df7-4153-a2a1-94b7e506526d" providerId="ADAL" clId="{4C0C92EC-9EA4-4651-AC66-12E14218A5D3}" dt="2025-01-22T21:07:50.777" v="11" actId="47"/>
        <pc:sldMkLst>
          <pc:docMk/>
          <pc:sldMk cId="1771273841" sldId="371"/>
        </pc:sldMkLst>
      </pc:sldChg>
      <pc:sldChg chg="del">
        <pc:chgData name="Shirley Sánchez Cervantes" userId="bdec7878-0df7-4153-a2a1-94b7e506526d" providerId="ADAL" clId="{4C0C92EC-9EA4-4651-AC66-12E14218A5D3}" dt="2025-01-22T21:07:50.777" v="11" actId="47"/>
        <pc:sldMkLst>
          <pc:docMk/>
          <pc:sldMk cId="261112025" sldId="372"/>
        </pc:sldMkLst>
      </pc:sldChg>
      <pc:sldChg chg="del">
        <pc:chgData name="Shirley Sánchez Cervantes" userId="bdec7878-0df7-4153-a2a1-94b7e506526d" providerId="ADAL" clId="{4C0C92EC-9EA4-4651-AC66-12E14218A5D3}" dt="2025-01-22T21:07:50.777" v="11" actId="47"/>
        <pc:sldMkLst>
          <pc:docMk/>
          <pc:sldMk cId="2896679168" sldId="373"/>
        </pc:sldMkLst>
      </pc:sldChg>
      <pc:sldChg chg="addSp delSp modSp mod">
        <pc:chgData name="Shirley Sánchez Cervantes" userId="bdec7878-0df7-4153-a2a1-94b7e506526d" providerId="ADAL" clId="{4C0C92EC-9EA4-4651-AC66-12E14218A5D3}" dt="2025-01-22T21:16:49.009" v="355" actId="1076"/>
        <pc:sldMkLst>
          <pc:docMk/>
          <pc:sldMk cId="1175021354" sldId="375"/>
        </pc:sldMkLst>
        <pc:spChg chg="mod">
          <ac:chgData name="Shirley Sánchez Cervantes" userId="bdec7878-0df7-4153-a2a1-94b7e506526d" providerId="ADAL" clId="{4C0C92EC-9EA4-4651-AC66-12E14218A5D3}" dt="2025-01-22T21:16:42.902" v="354" actId="20577"/>
          <ac:spMkLst>
            <pc:docMk/>
            <pc:sldMk cId="1175021354" sldId="375"/>
            <ac:spMk id="6" creationId="{FDE38B1A-1AA3-FBE5-6EA5-F0E1E2483C0E}"/>
          </ac:spMkLst>
        </pc:spChg>
        <pc:spChg chg="add mod">
          <ac:chgData name="Shirley Sánchez Cervantes" userId="bdec7878-0df7-4153-a2a1-94b7e506526d" providerId="ADAL" clId="{4C0C92EC-9EA4-4651-AC66-12E14218A5D3}" dt="2025-01-22T21:16:12.838" v="329" actId="1076"/>
          <ac:spMkLst>
            <pc:docMk/>
            <pc:sldMk cId="1175021354" sldId="375"/>
            <ac:spMk id="7" creationId="{1EA26F00-7876-7B0D-C113-7ACBE8F187F8}"/>
          </ac:spMkLst>
        </pc:spChg>
        <pc:spChg chg="mod">
          <ac:chgData name="Shirley Sánchez Cervantes" userId="bdec7878-0df7-4153-a2a1-94b7e506526d" providerId="ADAL" clId="{4C0C92EC-9EA4-4651-AC66-12E14218A5D3}" dt="2025-01-22T21:14:45.294" v="322" actId="1076"/>
          <ac:spMkLst>
            <pc:docMk/>
            <pc:sldMk cId="1175021354" sldId="375"/>
            <ac:spMk id="8" creationId="{23735F08-0CE6-82A6-5506-159C74258C42}"/>
          </ac:spMkLst>
        </pc:spChg>
        <pc:spChg chg="add">
          <ac:chgData name="Shirley Sánchez Cervantes" userId="bdec7878-0df7-4153-a2a1-94b7e506526d" providerId="ADAL" clId="{4C0C92EC-9EA4-4651-AC66-12E14218A5D3}" dt="2025-01-22T21:11:06.921" v="244"/>
          <ac:spMkLst>
            <pc:docMk/>
            <pc:sldMk cId="1175021354" sldId="375"/>
            <ac:spMk id="9" creationId="{47A4D2DE-78B2-4C3B-C2B8-788F4C3DE835}"/>
          </ac:spMkLst>
        </pc:spChg>
        <pc:spChg chg="mod">
          <ac:chgData name="Shirley Sánchez Cervantes" userId="bdec7878-0df7-4153-a2a1-94b7e506526d" providerId="ADAL" clId="{4C0C92EC-9EA4-4651-AC66-12E14218A5D3}" dt="2025-01-22T21:14:41.066" v="321" actId="1076"/>
          <ac:spMkLst>
            <pc:docMk/>
            <pc:sldMk cId="1175021354" sldId="375"/>
            <ac:spMk id="10" creationId="{EED5B8A0-BC11-1CDF-D01A-82CD2BBC2DA2}"/>
          </ac:spMkLst>
        </pc:spChg>
        <pc:spChg chg="add">
          <ac:chgData name="Shirley Sánchez Cervantes" userId="bdec7878-0df7-4153-a2a1-94b7e506526d" providerId="ADAL" clId="{4C0C92EC-9EA4-4651-AC66-12E14218A5D3}" dt="2025-01-22T21:11:10.816" v="245"/>
          <ac:spMkLst>
            <pc:docMk/>
            <pc:sldMk cId="1175021354" sldId="375"/>
            <ac:spMk id="11" creationId="{2794C9D8-04ED-852C-3F58-1B4064F85B83}"/>
          </ac:spMkLst>
        </pc:spChg>
        <pc:spChg chg="add">
          <ac:chgData name="Shirley Sánchez Cervantes" userId="bdec7878-0df7-4153-a2a1-94b7e506526d" providerId="ADAL" clId="{4C0C92EC-9EA4-4651-AC66-12E14218A5D3}" dt="2025-01-22T21:11:15.750" v="247"/>
          <ac:spMkLst>
            <pc:docMk/>
            <pc:sldMk cId="1175021354" sldId="375"/>
            <ac:spMk id="12" creationId="{2D9979DA-F649-B254-DF47-3C425B805944}"/>
          </ac:spMkLst>
        </pc:spChg>
        <pc:graphicFrameChg chg="add del mod">
          <ac:chgData name="Shirley Sánchez Cervantes" userId="bdec7878-0df7-4153-a2a1-94b7e506526d" providerId="ADAL" clId="{4C0C92EC-9EA4-4651-AC66-12E14218A5D3}" dt="2025-01-22T21:10:21.771" v="204" actId="478"/>
          <ac:graphicFrameMkLst>
            <pc:docMk/>
            <pc:sldMk cId="1175021354" sldId="375"/>
            <ac:graphicFrameMk id="4" creationId="{D305BD01-9A1F-E15B-5A1A-3E91E817EA16}"/>
          </ac:graphicFrameMkLst>
        </pc:graphicFrameChg>
        <pc:picChg chg="mod">
          <ac:chgData name="Shirley Sánchez Cervantes" userId="bdec7878-0df7-4153-a2a1-94b7e506526d" providerId="ADAL" clId="{4C0C92EC-9EA4-4651-AC66-12E14218A5D3}" dt="2025-01-22T21:16:49.009" v="355" actId="1076"/>
          <ac:picMkLst>
            <pc:docMk/>
            <pc:sldMk cId="1175021354" sldId="375"/>
            <ac:picMk id="5" creationId="{5E265082-6D0F-1898-19E0-92E26985F058}"/>
          </ac:picMkLst>
        </pc:picChg>
      </pc:sldChg>
      <pc:sldChg chg="del">
        <pc:chgData name="Shirley Sánchez Cervantes" userId="bdec7878-0df7-4153-a2a1-94b7e506526d" providerId="ADAL" clId="{4C0C92EC-9EA4-4651-AC66-12E14218A5D3}" dt="2025-01-22T21:08:06.455" v="36" actId="47"/>
        <pc:sldMkLst>
          <pc:docMk/>
          <pc:sldMk cId="2908786076" sldId="377"/>
        </pc:sldMkLst>
      </pc:sldChg>
      <pc:sldChg chg="del">
        <pc:chgData name="Shirley Sánchez Cervantes" userId="bdec7878-0df7-4153-a2a1-94b7e506526d" providerId="ADAL" clId="{4C0C92EC-9EA4-4651-AC66-12E14218A5D3}" dt="2025-01-22T21:08:06.807" v="38" actId="47"/>
        <pc:sldMkLst>
          <pc:docMk/>
          <pc:sldMk cId="3295528015" sldId="380"/>
        </pc:sldMkLst>
      </pc:sldChg>
      <pc:sldChg chg="del">
        <pc:chgData name="Shirley Sánchez Cervantes" userId="bdec7878-0df7-4153-a2a1-94b7e506526d" providerId="ADAL" clId="{4C0C92EC-9EA4-4651-AC66-12E14218A5D3}" dt="2025-01-22T21:08:06.962" v="39" actId="47"/>
        <pc:sldMkLst>
          <pc:docMk/>
          <pc:sldMk cId="2480224523" sldId="381"/>
        </pc:sldMkLst>
      </pc:sldChg>
      <pc:sldChg chg="del">
        <pc:chgData name="Shirley Sánchez Cervantes" userId="bdec7878-0df7-4153-a2a1-94b7e506526d" providerId="ADAL" clId="{4C0C92EC-9EA4-4651-AC66-12E14218A5D3}" dt="2025-01-22T21:08:06.641" v="37" actId="47"/>
        <pc:sldMkLst>
          <pc:docMk/>
          <pc:sldMk cId="1368982103" sldId="383"/>
        </pc:sldMkLst>
      </pc:sldChg>
      <pc:sldChg chg="del">
        <pc:chgData name="Shirley Sánchez Cervantes" userId="bdec7878-0df7-4153-a2a1-94b7e506526d" providerId="ADAL" clId="{4C0C92EC-9EA4-4651-AC66-12E14218A5D3}" dt="2025-01-22T21:08:07.303" v="41" actId="47"/>
        <pc:sldMkLst>
          <pc:docMk/>
          <pc:sldMk cId="1333518827" sldId="385"/>
        </pc:sldMkLst>
      </pc:sldChg>
      <pc:sldChg chg="del">
        <pc:chgData name="Shirley Sánchez Cervantes" userId="bdec7878-0df7-4153-a2a1-94b7e506526d" providerId="ADAL" clId="{4C0C92EC-9EA4-4651-AC66-12E14218A5D3}" dt="2025-01-22T21:08:07.122" v="40" actId="47"/>
        <pc:sldMkLst>
          <pc:docMk/>
          <pc:sldMk cId="1974884972" sldId="386"/>
        </pc:sldMkLst>
      </pc:sldChg>
      <pc:sldChg chg="del">
        <pc:chgData name="Shirley Sánchez Cervantes" userId="bdec7878-0df7-4153-a2a1-94b7e506526d" providerId="ADAL" clId="{4C0C92EC-9EA4-4651-AC66-12E14218A5D3}" dt="2025-01-22T21:08:07.480" v="42" actId="47"/>
        <pc:sldMkLst>
          <pc:docMk/>
          <pc:sldMk cId="2823128719" sldId="388"/>
        </pc:sldMkLst>
      </pc:sldChg>
      <pc:sldChg chg="del">
        <pc:chgData name="Shirley Sánchez Cervantes" userId="bdec7878-0df7-4153-a2a1-94b7e506526d" providerId="ADAL" clId="{4C0C92EC-9EA4-4651-AC66-12E14218A5D3}" dt="2025-01-22T21:08:07.650" v="43" actId="47"/>
        <pc:sldMkLst>
          <pc:docMk/>
          <pc:sldMk cId="12397517" sldId="389"/>
        </pc:sldMkLst>
      </pc:sldChg>
      <pc:sldChg chg="del">
        <pc:chgData name="Shirley Sánchez Cervantes" userId="bdec7878-0df7-4153-a2a1-94b7e506526d" providerId="ADAL" clId="{4C0C92EC-9EA4-4651-AC66-12E14218A5D3}" dt="2025-01-22T21:08:08.870" v="50" actId="47"/>
        <pc:sldMkLst>
          <pc:docMk/>
          <pc:sldMk cId="125769560" sldId="390"/>
        </pc:sldMkLst>
      </pc:sldChg>
      <pc:sldChg chg="del">
        <pc:chgData name="Shirley Sánchez Cervantes" userId="bdec7878-0df7-4153-a2a1-94b7e506526d" providerId="ADAL" clId="{4C0C92EC-9EA4-4651-AC66-12E14218A5D3}" dt="2025-01-22T21:08:09.207" v="52" actId="47"/>
        <pc:sldMkLst>
          <pc:docMk/>
          <pc:sldMk cId="2597922137" sldId="391"/>
        </pc:sldMkLst>
      </pc:sldChg>
      <pc:sldChg chg="del">
        <pc:chgData name="Shirley Sánchez Cervantes" userId="bdec7878-0df7-4153-a2a1-94b7e506526d" providerId="ADAL" clId="{4C0C92EC-9EA4-4651-AC66-12E14218A5D3}" dt="2025-01-22T21:08:09.374" v="53" actId="47"/>
        <pc:sldMkLst>
          <pc:docMk/>
          <pc:sldMk cId="1653035336" sldId="392"/>
        </pc:sldMkLst>
      </pc:sldChg>
      <pc:sldChg chg="del">
        <pc:chgData name="Shirley Sánchez Cervantes" userId="bdec7878-0df7-4153-a2a1-94b7e506526d" providerId="ADAL" clId="{4C0C92EC-9EA4-4651-AC66-12E14218A5D3}" dt="2025-01-22T21:08:09.558" v="54" actId="47"/>
        <pc:sldMkLst>
          <pc:docMk/>
          <pc:sldMk cId="75838121" sldId="393"/>
        </pc:sldMkLst>
      </pc:sldChg>
      <pc:sldChg chg="del">
        <pc:chgData name="Shirley Sánchez Cervantes" userId="bdec7878-0df7-4153-a2a1-94b7e506526d" providerId="ADAL" clId="{4C0C92EC-9EA4-4651-AC66-12E14218A5D3}" dt="2025-01-22T21:08:09.044" v="51" actId="47"/>
        <pc:sldMkLst>
          <pc:docMk/>
          <pc:sldMk cId="369082173" sldId="395"/>
        </pc:sldMkLst>
      </pc:sldChg>
      <pc:sldChg chg="del">
        <pc:chgData name="Shirley Sánchez Cervantes" userId="bdec7878-0df7-4153-a2a1-94b7e506526d" providerId="ADAL" clId="{4C0C92EC-9EA4-4651-AC66-12E14218A5D3}" dt="2025-01-22T21:08:09.915" v="56" actId="47"/>
        <pc:sldMkLst>
          <pc:docMk/>
          <pc:sldMk cId="768858830" sldId="396"/>
        </pc:sldMkLst>
      </pc:sldChg>
      <pc:sldChg chg="del">
        <pc:chgData name="Shirley Sánchez Cervantes" userId="bdec7878-0df7-4153-a2a1-94b7e506526d" providerId="ADAL" clId="{4C0C92EC-9EA4-4651-AC66-12E14218A5D3}" dt="2025-01-22T21:08:10.260" v="58" actId="47"/>
        <pc:sldMkLst>
          <pc:docMk/>
          <pc:sldMk cId="1893273723" sldId="397"/>
        </pc:sldMkLst>
      </pc:sldChg>
      <pc:sldChg chg="del">
        <pc:chgData name="Shirley Sánchez Cervantes" userId="bdec7878-0df7-4153-a2a1-94b7e506526d" providerId="ADAL" clId="{4C0C92EC-9EA4-4651-AC66-12E14218A5D3}" dt="2025-01-22T21:10:26.662" v="205" actId="47"/>
        <pc:sldMkLst>
          <pc:docMk/>
          <pc:sldMk cId="2953093846" sldId="398"/>
        </pc:sldMkLst>
      </pc:sldChg>
      <pc:sldChg chg="del">
        <pc:chgData name="Shirley Sánchez Cervantes" userId="bdec7878-0df7-4153-a2a1-94b7e506526d" providerId="ADAL" clId="{4C0C92EC-9EA4-4651-AC66-12E14218A5D3}" dt="2025-01-22T21:08:09.750" v="55" actId="47"/>
        <pc:sldMkLst>
          <pc:docMk/>
          <pc:sldMk cId="180808712" sldId="401"/>
        </pc:sldMkLst>
      </pc:sldChg>
      <pc:sldChg chg="del">
        <pc:chgData name="Shirley Sánchez Cervantes" userId="bdec7878-0df7-4153-a2a1-94b7e506526d" providerId="ADAL" clId="{4C0C92EC-9EA4-4651-AC66-12E14218A5D3}" dt="2025-01-22T21:08:07.844" v="44" actId="47"/>
        <pc:sldMkLst>
          <pc:docMk/>
          <pc:sldMk cId="658549799" sldId="402"/>
        </pc:sldMkLst>
      </pc:sldChg>
      <pc:sldChg chg="del">
        <pc:chgData name="Shirley Sánchez Cervantes" userId="bdec7878-0df7-4153-a2a1-94b7e506526d" providerId="ADAL" clId="{4C0C92EC-9EA4-4651-AC66-12E14218A5D3}" dt="2025-01-22T21:08:07.995" v="45" actId="47"/>
        <pc:sldMkLst>
          <pc:docMk/>
          <pc:sldMk cId="1571152993" sldId="4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639FA-1859-B249-94A7-CED8DAF24EF9}" type="datetimeFigureOut">
              <a:rPr lang="es-ES_tradnl" smtClean="0"/>
              <a:t>22/01/2025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E6C49-D93E-6048-9C4E-378F5DD2136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50346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0E6C49-D93E-6048-9C4E-378F5DD21362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92053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745E9-E64D-6DDB-BB9F-FBFBB230C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749CB-CBC3-4A83-62B8-311E90337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14C18-9C0E-1576-629C-4763B8625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32C13-9279-473C-A444-8BA97CD19C01}" type="datetimeFigureOut">
              <a:rPr lang="es-PY" smtClean="0"/>
              <a:t>22/1/2025</a:t>
            </a:fld>
            <a:endParaRPr lang="es-P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8A932-FB36-C647-4E17-5714358B5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9765E-70AF-6DED-533F-E60BA4BE6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2801-E8A3-4895-AA49-EBE0E585B26E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73824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25B47-AD77-A54E-30B0-0BBAA02ED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000B-F574-A27C-59AD-F7548174E7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CBD12-451D-D7CC-4FF1-4D3D87BCF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32C13-9279-473C-A444-8BA97CD19C01}" type="datetimeFigureOut">
              <a:rPr lang="es-PY" smtClean="0"/>
              <a:t>22/1/2025</a:t>
            </a:fld>
            <a:endParaRPr lang="es-P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4E936-BFB3-F3F7-92E3-11DB6FADF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D686E-6E80-5EE5-5403-417655941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2801-E8A3-4895-AA49-EBE0E585B26E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94851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3BF592-2AAF-7478-D3A8-619ABB6EC5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9F2DCE-3CFF-C996-5F8E-D1ED21D95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627B7-5C2F-5EBD-B529-4A4464272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32C13-9279-473C-A444-8BA97CD19C01}" type="datetimeFigureOut">
              <a:rPr lang="es-PY" smtClean="0"/>
              <a:t>22/1/2025</a:t>
            </a:fld>
            <a:endParaRPr lang="es-P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54AA2-446C-9CB9-7BF2-656124A05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2E8C5-E029-E7B0-E6CB-A82B9A788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2801-E8A3-4895-AA49-EBE0E585B26E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06755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FCA1D-65C8-A704-8B68-16483701F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58331-3150-42DD-F58A-DEFCE9BB4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D04C2-46D8-0446-C23F-7076D35C5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32C13-9279-473C-A444-8BA97CD19C01}" type="datetimeFigureOut">
              <a:rPr lang="es-PY" smtClean="0"/>
              <a:t>22/1/2025</a:t>
            </a:fld>
            <a:endParaRPr lang="es-P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0E0AD-99F2-08BC-CF73-6B4CA091D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CF90E-9DB1-F3F2-48FA-9CD3D09D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2801-E8A3-4895-AA49-EBE0E585B26E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006177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C58EA-EDC8-CFDE-97ED-D9134FA52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E1D118-EE8C-6486-C463-2F004DB7A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1F45D-9B2C-3B13-DEB6-06F2B1A46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32C13-9279-473C-A444-8BA97CD19C01}" type="datetimeFigureOut">
              <a:rPr lang="es-PY" smtClean="0"/>
              <a:t>22/1/2025</a:t>
            </a:fld>
            <a:endParaRPr lang="es-P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AABE9-01E9-D13E-3C24-4A3E97D4C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82C94-3068-4680-330A-3332B2815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2801-E8A3-4895-AA49-EBE0E585B26E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82277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B151A-D4F7-870B-1000-8EC2D7A1A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F2DE1-6FCC-0841-FC7C-3C1ACBB9F4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28C678-88E3-ACBD-9F5D-B2BBDB8B8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8C1E86-5459-EF9E-C1BE-881871EF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32C13-9279-473C-A444-8BA97CD19C01}" type="datetimeFigureOut">
              <a:rPr lang="es-PY" smtClean="0"/>
              <a:t>22/1/2025</a:t>
            </a:fld>
            <a:endParaRPr lang="es-P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D9D8C-342D-90DA-40A1-EE3A09412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EAAA7-0931-F379-C3BE-21A2EED45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2801-E8A3-4895-AA49-EBE0E585B26E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74765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4F6BA-5BB2-00B7-E58F-4E98CC87F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CDEF5-9119-D7CE-2DC4-C3BE39A34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37A018-66C2-C4DA-2EB1-F0F72F892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432B2D-8B27-5B7A-0617-72BDEC8E0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671954-C825-4F79-FB71-AEBF5DFE88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DEA8F-7B9B-904D-4228-A428788F3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32C13-9279-473C-A444-8BA97CD19C01}" type="datetimeFigureOut">
              <a:rPr lang="es-PY" smtClean="0"/>
              <a:t>22/1/2025</a:t>
            </a:fld>
            <a:endParaRPr lang="es-P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885C0C-4C0D-0F07-B813-1EFAC182A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BB95E9-D17B-68AF-D302-F32177797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2801-E8A3-4895-AA49-EBE0E585B26E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10168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9FAA9-603E-C9F0-0B3E-9274790FC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76FB40-1304-2B31-8BD1-C02193F7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32C13-9279-473C-A444-8BA97CD19C01}" type="datetimeFigureOut">
              <a:rPr lang="es-PY" smtClean="0"/>
              <a:t>22/1/2025</a:t>
            </a:fld>
            <a:endParaRPr lang="es-P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F90CE6-7892-F7CF-5331-8A9AF4817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C64A70-B6E4-35E7-348F-98F10B3B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2801-E8A3-4895-AA49-EBE0E585B26E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602731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F2B1BA-23FE-CD6A-5C93-46C752200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32C13-9279-473C-A444-8BA97CD19C01}" type="datetimeFigureOut">
              <a:rPr lang="es-PY" smtClean="0"/>
              <a:t>22/1/2025</a:t>
            </a:fld>
            <a:endParaRPr lang="es-P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EC19AD-3AF0-F1B8-0A02-A7A9DFC3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20C387-E2D5-9553-208B-963011E90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2801-E8A3-4895-AA49-EBE0E585B26E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03285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831C4-A22B-3E7C-6B7B-AE6642271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DB6E1-5729-52F5-9018-D49147BF2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A4ED78-98B2-B7DE-B59A-4CB54A656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E6A56F-6E8D-C1E5-8DF4-7973935C6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32C13-9279-473C-A444-8BA97CD19C01}" type="datetimeFigureOut">
              <a:rPr lang="es-PY" smtClean="0"/>
              <a:t>22/1/2025</a:t>
            </a:fld>
            <a:endParaRPr lang="es-P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9838E-A5BD-077C-DBB2-4F8A80DB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4E95C0-5498-FC06-73A3-2CBD05C35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2801-E8A3-4895-AA49-EBE0E585B26E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54110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0D36C-CD88-0998-8E31-1842FBD94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DC7575-FA88-4E6A-FBDB-868AA947C4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97B6FF-6EB4-9311-79C6-B674DF35A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0DCD26-B381-EB6C-B040-87E5C4BC0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32C13-9279-473C-A444-8BA97CD19C01}" type="datetimeFigureOut">
              <a:rPr lang="es-PY" smtClean="0"/>
              <a:t>22/1/2025</a:t>
            </a:fld>
            <a:endParaRPr lang="es-P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AD466F-A30C-0CC9-CBE2-B96E33ED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7AEFE-8E8C-F6BD-6511-05DBC5635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2801-E8A3-4895-AA49-EBE0E585B26E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45093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BB957C-68AB-2D0A-F4AE-7165FC72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A12B6-81F7-FD3C-85B6-3F4A87399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3F583-5541-20D7-46AA-EFF47C828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32C13-9279-473C-A444-8BA97CD19C01}" type="datetimeFigureOut">
              <a:rPr lang="es-PY" smtClean="0"/>
              <a:t>22/1/2025</a:t>
            </a:fld>
            <a:endParaRPr lang="es-P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3168F-0F77-0805-44BF-B1B3E3FF58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7F5A3-C53B-9AAA-0E84-0F398E05D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E2801-E8A3-4895-AA49-EBE0E585B26E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92020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arvard.edu/ai/teaching-resources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observatorio.tec.mx/edu-read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eachingnaked.com/prompts/" TargetMode="External"/><Relationship Id="rId5" Type="http://schemas.openxmlformats.org/officeDocument/2006/relationships/hyperlink" Target="https://www.teachingeffectivelywithchatgpt.org/" TargetMode="External"/><Relationship Id="rId10" Type="http://schemas.openxmlformats.org/officeDocument/2006/relationships/hyperlink" Target="https://www.digitaleducationcouncil.com/post/digital-education-council-global-ai-faculty-survey" TargetMode="External"/><Relationship Id="rId4" Type="http://schemas.openxmlformats.org/officeDocument/2006/relationships/hyperlink" Target="https://www.researchgate.net/publication/378885262_Generative_AI_in_Higher_Education_The_ChatGPT_Effect" TargetMode="External"/><Relationship Id="rId9" Type="http://schemas.openxmlformats.org/officeDocument/2006/relationships/hyperlink" Target="https://hilt.harvard.ed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D4AAB-886A-3614-3CF2-5322FA4FDB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E71A25-668B-E79E-8941-9733D739F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265082-6D0F-1898-19E0-92E26985F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3735F08-0CE6-82A6-5506-159C74258C42}"/>
              </a:ext>
            </a:extLst>
          </p:cNvPr>
          <p:cNvSpPr txBox="1"/>
          <p:nvPr/>
        </p:nvSpPr>
        <p:spPr>
          <a:xfrm>
            <a:off x="9261016" y="6402480"/>
            <a:ext cx="3350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dirty="0">
                <a:solidFill>
                  <a:srgbClr val="26368D"/>
                </a:solidFill>
              </a:rPr>
              <a:t>23 de enero, 2025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D5B8A0-BC11-1CDF-D01A-82CD2BBC2DA2}"/>
              </a:ext>
            </a:extLst>
          </p:cNvPr>
          <p:cNvSpPr txBox="1"/>
          <p:nvPr/>
        </p:nvSpPr>
        <p:spPr>
          <a:xfrm>
            <a:off x="9261016" y="5735637"/>
            <a:ext cx="3476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i="1" dirty="0">
                <a:solidFill>
                  <a:srgbClr val="26368D"/>
                </a:solidFill>
              </a:rPr>
              <a:t>Angélica Natera</a:t>
            </a:r>
            <a:br>
              <a:rPr lang="es-ES_tradnl" sz="1600" b="1" i="1" dirty="0">
                <a:solidFill>
                  <a:srgbClr val="26368D"/>
                </a:solidFill>
              </a:rPr>
            </a:br>
            <a:r>
              <a:rPr lang="es-ES_tradnl" sz="1600" b="1" i="1" dirty="0">
                <a:solidFill>
                  <a:srgbClr val="26368D"/>
                </a:solidFill>
              </a:rPr>
              <a:t>Asesora en Educación Superior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E38B1A-1AA3-FBE5-6EA5-F0E1E2483C0E}"/>
              </a:ext>
            </a:extLst>
          </p:cNvPr>
          <p:cNvSpPr txBox="1"/>
          <p:nvPr/>
        </p:nvSpPr>
        <p:spPr>
          <a:xfrm>
            <a:off x="3532849" y="275176"/>
            <a:ext cx="7904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>
                <a:solidFill>
                  <a:schemeClr val="accent1">
                    <a:lumMod val="50000"/>
                  </a:schemeClr>
                </a:solidFill>
              </a:rPr>
              <a:t>Material complementario del I Encuentro Académico Virtual (EAV) 2025</a:t>
            </a:r>
          </a:p>
          <a:p>
            <a:pPr algn="ctr"/>
            <a:r>
              <a:rPr lang="es-ES_tradnl" b="1" dirty="0">
                <a:solidFill>
                  <a:schemeClr val="accent1">
                    <a:lumMod val="50000"/>
                  </a:schemeClr>
                </a:solidFill>
              </a:rPr>
              <a:t>¿Cómo potenciar la universidad en la era de inteligencia artificial generativa?</a:t>
            </a:r>
            <a:endParaRPr lang="es-ES_tradnl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1EA26F00-7876-7B0D-C113-7ACBE8F187F8}"/>
              </a:ext>
            </a:extLst>
          </p:cNvPr>
          <p:cNvSpPr txBox="1"/>
          <p:nvPr/>
        </p:nvSpPr>
        <p:spPr>
          <a:xfrm>
            <a:off x="5076761" y="1158993"/>
            <a:ext cx="8368510" cy="5751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solidFill>
                  <a:schemeClr val="accent1">
                    <a:lumMod val="50000"/>
                  </a:schemeClr>
                </a:solidFill>
              </a:rPr>
              <a:t>Enlaces a los recursos: </a:t>
            </a:r>
          </a:p>
          <a:p>
            <a:endParaRPr lang="es-ES_tradnl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* </a:t>
            </a:r>
            <a:r>
              <a:rPr lang="en-US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4" tooltip="https://www.researchgate.net/publication/378885262_Generative_AI_in_Higher_Education_The_ChatGPT_Effect"/>
              </a:rPr>
              <a:t>Generative AI in Higher Education – The Chat GPT Effect</a:t>
            </a: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(</a:t>
            </a:r>
            <a:r>
              <a:rPr lang="en-US" sz="16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libro</a:t>
            </a: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-pdf)</a:t>
            </a:r>
            <a:endParaRPr lang="es-MX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 Cecilia Ka Yuk Chan – Tom </a:t>
            </a:r>
            <a:r>
              <a:rPr lang="en-US" sz="16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Colloton</a:t>
            </a: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s-MX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* </a:t>
            </a:r>
            <a:r>
              <a:rPr lang="en-US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5" tooltip="https://www.teachingeffectivelywithchatgpt.org/"/>
              </a:rPr>
              <a:t>Teaching Effectively with Chat GPT</a:t>
            </a: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(</a:t>
            </a:r>
            <a:r>
              <a:rPr lang="en-US" sz="16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libro</a:t>
            </a: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US" sz="16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recursos</a:t>
            </a: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en </a:t>
            </a:r>
            <a:r>
              <a:rPr lang="en-US" sz="16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línea</a:t>
            </a: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- podcast)</a:t>
            </a:r>
            <a:endParaRPr lang="es-MX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  </a:t>
            </a:r>
            <a:r>
              <a:rPr lang="es-MX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Dan Levy – Angela Pérez Albertos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MX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* </a:t>
            </a:r>
            <a:r>
              <a:rPr lang="es-MX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6" tooltip="https://teachingnaked.com/prompts/"/>
              </a:rPr>
              <a:t>Teaching </a:t>
            </a:r>
            <a:r>
              <a:rPr lang="es-MX" sz="1600" u="sng" kern="100" dirty="0" err="1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6" tooltip="https://teachingnaked.com/prompts/"/>
              </a:rPr>
              <a:t>Naked</a:t>
            </a:r>
            <a:r>
              <a:rPr lang="es-MX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6" tooltip="https://teachingnaked.com/prompts/"/>
              </a:rPr>
              <a:t> </a:t>
            </a:r>
            <a:r>
              <a:rPr lang="es-MX" sz="1600" u="sng" kern="100" dirty="0" err="1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6" tooltip="https://teachingnaked.com/prompts/"/>
              </a:rPr>
              <a:t>Prompts</a:t>
            </a:r>
            <a:r>
              <a:rPr lang="es-MX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(links - </a:t>
            </a:r>
            <a:r>
              <a:rPr lang="es-MX" sz="16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handouts</a:t>
            </a:r>
            <a:r>
              <a:rPr lang="es-MX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MX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  José Antonio Bowen – C. Edward Watson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MX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* </a:t>
            </a:r>
            <a:r>
              <a:rPr lang="es-MX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7" tooltip="https://observatorio.tec.mx/edu-reads/"/>
              </a:rPr>
              <a:t>Instituto para el Futuro de la Educación - </a:t>
            </a:r>
            <a:r>
              <a:rPr lang="es-MX" sz="1600" u="sng" kern="100" dirty="0" err="1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7" tooltip="https://observatorio.tec.mx/edu-reads/"/>
              </a:rPr>
              <a:t>Tec</a:t>
            </a:r>
            <a:r>
              <a:rPr lang="es-MX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7" tooltip="https://observatorio.tec.mx/edu-reads/"/>
              </a:rPr>
              <a:t> de Monterrey</a:t>
            </a:r>
            <a:r>
              <a:rPr lang="es-MX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 (Observatorio)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* </a:t>
            </a:r>
            <a:r>
              <a:rPr lang="en-US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8" tooltip="https://www.harvard.edu/ai/teaching-resources/"/>
              </a:rPr>
              <a:t>Generative AI at Harvard</a:t>
            </a: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s-MX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 </a:t>
            </a:r>
            <a:r>
              <a:rPr lang="en-US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9" tooltip="https://hilt.harvard.edu/"/>
              </a:rPr>
              <a:t> Harvard Initiative for Learning and Teaching</a:t>
            </a:r>
            <a:endParaRPr lang="es-MX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* </a:t>
            </a:r>
            <a:r>
              <a:rPr lang="en-US" sz="1600" u="sng" kern="100" dirty="0">
                <a:solidFill>
                  <a:srgbClr val="467886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  <a:hlinkClick r:id="rId10" tooltip="https://www.digitaleducationcouncil.com/post/digital-education-council-global-ai-faculty-survey"/>
              </a:rPr>
              <a:t>Digital Education Council Global AI Faculty Survey 2025</a:t>
            </a:r>
            <a:endParaRPr lang="es-MX" sz="16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   </a:t>
            </a:r>
            <a:r>
              <a:rPr lang="es-MX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Digital </a:t>
            </a:r>
            <a:r>
              <a:rPr lang="es-MX" sz="16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Education</a:t>
            </a:r>
            <a:r>
              <a:rPr lang="es-MX" sz="1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Council</a:t>
            </a:r>
          </a:p>
          <a:p>
            <a:pPr algn="ctr"/>
            <a:r>
              <a:rPr lang="es-ES_tradnl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/>
            <a:endParaRPr lang="es-ES_tradn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ES_tradnl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021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59689</TotalTime>
  <Words>145</Words>
  <Application>Microsoft Office PowerPoint</Application>
  <PresentationFormat>Panorámica</PresentationFormat>
  <Paragraphs>19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joseph song lopez</dc:creator>
  <cp:lastModifiedBy>Shirley Sánchez Cervantes</cp:lastModifiedBy>
  <cp:revision>314</cp:revision>
  <cp:lastPrinted>2024-10-18T00:28:28Z</cp:lastPrinted>
  <dcterms:created xsi:type="dcterms:W3CDTF">2024-09-05T23:18:08Z</dcterms:created>
  <dcterms:modified xsi:type="dcterms:W3CDTF">2025-01-22T21:16:54Z</dcterms:modified>
</cp:coreProperties>
</file>